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259" r:id="rId5"/>
    <p:sldId id="260" r:id="rId6"/>
    <p:sldId id="261" r:id="rId7"/>
    <p:sldId id="266"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C11D"/>
    <a:srgbClr val="ACB1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91" autoAdjust="0"/>
  </p:normalViewPr>
  <p:slideViewPr>
    <p:cSldViewPr snapToGrid="0">
      <p:cViewPr varScale="1">
        <p:scale>
          <a:sx n="74" d="100"/>
          <a:sy n="74" d="100"/>
        </p:scale>
        <p:origin x="612" y="60"/>
      </p:cViewPr>
      <p:guideLst/>
    </p:cSldViewPr>
  </p:slideViewPr>
  <p:notesTextViewPr>
    <p:cViewPr>
      <p:scale>
        <a:sx n="1" d="1"/>
        <a:sy n="1" d="1"/>
      </p:scale>
      <p:origin x="0" y="0"/>
    </p:cViewPr>
  </p:notesTextViewPr>
  <p:notesViewPr>
    <p:cSldViewPr snapToGrid="0" showGuides="1">
      <p:cViewPr varScale="1">
        <p:scale>
          <a:sx n="60" d="100"/>
          <a:sy n="60" d="100"/>
        </p:scale>
        <p:origin x="3187"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C10188-DC2C-458D-AB41-143A0BE9A3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9634E15-7196-43FC-B912-C4D8B4A2CE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416927-5E9C-4E77-85FE-EE4C81C1DE39}" type="datetimeFigureOut">
              <a:rPr lang="en-US" smtClean="0"/>
              <a:t>10/28/2020</a:t>
            </a:fld>
            <a:endParaRPr lang="en-US" dirty="0"/>
          </a:p>
        </p:txBody>
      </p:sp>
      <p:sp>
        <p:nvSpPr>
          <p:cNvPr id="4" name="Footer Placeholder 3">
            <a:extLst>
              <a:ext uri="{FF2B5EF4-FFF2-40B4-BE49-F238E27FC236}">
                <a16:creationId xmlns:a16="http://schemas.microsoft.com/office/drawing/2014/main" id="{89EA2570-D5B6-41CB-96C2-FFC9944668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5C31B37-7A69-4C30-9B63-29F8242FC2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9B6C8-888A-401B-9F9B-D41D36B6C3E9}" type="slidenum">
              <a:rPr lang="en-US" smtClean="0"/>
              <a:t>‹#›</a:t>
            </a:fld>
            <a:endParaRPr lang="en-US" dirty="0"/>
          </a:p>
        </p:txBody>
      </p:sp>
    </p:spTree>
    <p:extLst>
      <p:ext uri="{BB962C8B-B14F-4D97-AF65-F5344CB8AC3E}">
        <p14:creationId xmlns:p14="http://schemas.microsoft.com/office/powerpoint/2010/main" val="2413100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98B7E-6604-4F74-86DB-B30627D56244}" type="datetimeFigureOut">
              <a:rPr lang="en-US" smtClean="0"/>
              <a:t>10/28/2020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28A1F-3E69-47E5-AE93-E7F2155A242D}" type="slidenum">
              <a:rPr lang="en-US" smtClean="0"/>
              <a:t>‹#›</a:t>
            </a:fld>
            <a:endParaRPr lang="en-US" dirty="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B651-5612-4E6A-9B35-A555D082E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1389A2-D77B-40CA-AD1E-0178AEFAD15A}"/>
              </a:ext>
            </a:extLst>
          </p:cNvPr>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1DCA993-CBEA-48C5-BD35-50ABDFF64065}"/>
              </a:ext>
            </a:extLst>
          </p:cNvPr>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6F88-2A37-410D-A685-E455AF3D07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64B46-B015-44F7-8DC0-AFB8D275E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3C8232-2077-497A-9142-B787E2B03A73}"/>
              </a:ext>
            </a:extLst>
          </p:cNvPr>
          <p:cNvSpPr>
            <a:spLocks noGrp="1"/>
          </p:cNvSpPr>
          <p:nvPr>
            <p:ph sz="half" idx="2"/>
          </p:nvPr>
        </p:nvSpPr>
        <p:spPr>
          <a:xfrm>
            <a:off x="839788" y="2505075"/>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AF6077C-D913-4FD0-B6E0-6D70BEFD4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905DBB-3AA9-4435-AC97-732293FDE7EF}"/>
              </a:ext>
            </a:extLst>
          </p:cNvPr>
          <p:cNvSpPr>
            <a:spLocks noGrp="1"/>
          </p:cNvSpPr>
          <p:nvPr>
            <p:ph sz="quarter" idx="4"/>
          </p:nvPr>
        </p:nvSpPr>
        <p:spPr>
          <a:xfrm>
            <a:off x="6172200" y="2505075"/>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2623-2255-4BBA-9577-B3A3FD2AE8E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1E51-BE82-4B1B-9CB6-89C26464D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CCBF8C-3CF7-47E6-9AB0-15584178B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07DA3C-0298-45CF-AFC3-41031C076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9853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8" name="Picture Placeholder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6"/>
            <a:ext cx="6273800" cy="833663"/>
          </a:xfrm>
          <a:solidFill>
            <a:schemeClr val="accent2">
              <a:lumMod val="50000"/>
            </a:schemeClr>
          </a:solidFill>
        </p:spPr>
        <p:txBody>
          <a:bodyPr tIns="108000" bIns="108000">
            <a:spAutoFit/>
          </a:bodyPr>
          <a:lstStyle>
            <a:lvl1pPr>
              <a:lnSpc>
                <a:spcPct val="100000"/>
              </a:lnSpc>
              <a:defRPr sz="4000"/>
            </a:lvl1pPr>
          </a:lstStyle>
          <a:p>
            <a:r>
              <a:rPr lang="en-US"/>
              <a:t>Click to 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62738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7"/>
            <a:ext cx="6273800" cy="833663"/>
          </a:xfrm>
          <a:solidFill>
            <a:schemeClr val="accent2">
              <a:lumMod val="50000"/>
            </a:schemeClr>
          </a:solidFill>
        </p:spPr>
        <p:txBody>
          <a:bodyPr vert="horz" lIns="91440" tIns="108000" rIns="91440" bIns="108000" rtlCol="0" anchor="ctr">
            <a:spAutoFit/>
          </a:bodyPr>
          <a:lstStyle>
            <a:lvl1pPr>
              <a:defRPr lang="en-US" sz="400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10515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2" name="Title 1">
            <a:extLst>
              <a:ext uri="{FF2B5EF4-FFF2-40B4-BE49-F238E27FC236}">
                <a16:creationId xmlns:a16="http://schemas.microsoft.com/office/drawing/2014/main" id="{FE91AD08-4E28-4191-9B62-EAD61608E5CF}"/>
              </a:ext>
            </a:extLst>
          </p:cNvPr>
          <p:cNvSpPr>
            <a:spLocks noGrp="1"/>
          </p:cNvSpPr>
          <p:nvPr>
            <p:ph type="title" hasCustomPrompt="1"/>
          </p:nvPr>
        </p:nvSpPr>
        <p:spPr>
          <a:xfrm>
            <a:off x="6657974" y="611077"/>
            <a:ext cx="4695825" cy="833663"/>
          </a:xfrm>
          <a:solidFill>
            <a:schemeClr val="accent2">
              <a:lumMod val="50000"/>
            </a:schemeClr>
          </a:solidFill>
        </p:spPr>
        <p:txBody>
          <a:bodyPr wrap="square" tIns="108000" bIns="108000">
            <a:spAutoFit/>
          </a:bodyPr>
          <a:lstStyle>
            <a:lvl1pPr>
              <a:lnSpc>
                <a:spcPct val="100000"/>
              </a:lnSpc>
              <a:defRPr sz="4000"/>
            </a:lvl1pPr>
          </a:lstStyle>
          <a:p>
            <a:r>
              <a:rPr lang="en-US" dirty="0"/>
              <a:t>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Horizontal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Horizontal 2">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a:normAutofit/>
          </a:bodyPr>
          <a:lstStyle>
            <a:lvl1pPr>
              <a:lnSpc>
                <a:spcPct val="70000"/>
              </a:lnSpc>
              <a:defRPr sz="5200" spc="-15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a:lstStyle>
            <a:lvl1pPr>
              <a:defRPr>
                <a:solidFill>
                  <a:schemeClr val="tx1">
                    <a:lumMod val="85000"/>
                    <a:lumOff val="15000"/>
                  </a:schemeClr>
                </a:solidFill>
              </a:defRPr>
            </a:lvl1p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Horizontal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5" name="Content Placeholder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D91A21B9-BA54-413B-940E-027C32E4D429}"/>
              </a:ext>
            </a:extLst>
          </p:cNvPr>
          <p:cNvSpPr>
            <a:spLocks noGrp="1"/>
          </p:cNvSpPr>
          <p:nvPr>
            <p:ph type="title"/>
          </p:nvPr>
        </p:nvSpPr>
        <p:spPr>
          <a:xfrm>
            <a:off x="838200" y="611076"/>
            <a:ext cx="3440502" cy="2064769"/>
          </a:xfrm>
          <a:solidFill>
            <a:schemeClr val="accent2">
              <a:lumMod val="50000"/>
            </a:schemeClr>
          </a:solidFill>
        </p:spPr>
        <p:txBody>
          <a:bodyPr wrap="square" tIns="108000" bIns="108000" anchor="t">
            <a:spAutoFit/>
          </a:bodyPr>
          <a:lstStyle>
            <a:lvl1pPr>
              <a:lnSpc>
                <a:spcPct val="100000"/>
              </a:lnSpc>
              <a:defRPr sz="4000"/>
            </a:lvl1pPr>
          </a:lstStyle>
          <a:p>
            <a:r>
              <a:rPr lang="en-US"/>
              <a:t>Click to edit Master title style</a:t>
            </a:r>
            <a:endParaRPr lang="en-US" dirty="0"/>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BDA7-8BE9-42D5-ACF1-0F51423A2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CEF73F-3CCA-4312-8E9C-2B4629DA1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8E4AFE-E166-4B84-B0C8-9205038D803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Title Placeholder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r>
              <a:rPr lang="en-US" dirty="0"/>
              <a:t>PAGE </a:t>
            </a:r>
            <a:fld id="{4A9B5881-4007-4345-955A-79C2656F0C49}" type="slidenum">
              <a:rPr lang="en-US" smtClean="0"/>
              <a:pPr/>
              <a:t>‹#›</a:t>
            </a:fld>
            <a:endParaRPr lang="en-US" dirty="0"/>
          </a:p>
        </p:txBody>
      </p:sp>
      <p:sp>
        <p:nvSpPr>
          <p:cNvPr id="7" name="Rectangle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Souvenir_d%27Italie" TargetMode="External"/><Relationship Id="rId2" Type="http://schemas.openxmlformats.org/officeDocument/2006/relationships/hyperlink" Target="https://en.wikipedia.org/wiki/Lo_svitato" TargetMode="External"/><Relationship Id="rId1" Type="http://schemas.openxmlformats.org/officeDocument/2006/relationships/slideLayout" Target="../slideLayouts/slideLayout13.xml"/><Relationship Id="rId5" Type="http://schemas.openxmlformats.org/officeDocument/2006/relationships/hyperlink" Target="https://en.wikipedia.org/wiki/La_freccia_azzurra" TargetMode="External"/><Relationship Id="rId4" Type="http://schemas.openxmlformats.org/officeDocument/2006/relationships/hyperlink" Target="https://en.wikipedia.org/wiki/Rascel-Fif%C3%AC"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E5C8641-4EC4-4F5F-AF25-921B222AD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810" y="174237"/>
            <a:ext cx="8998226" cy="6393742"/>
          </a:xfrm>
          <a:prstGeom prst="rect">
            <a:avLst/>
          </a:prstGeom>
        </p:spPr>
      </p:pic>
      <p:sp>
        <p:nvSpPr>
          <p:cNvPr id="11" name="Rectangle 10">
            <a:extLst>
              <a:ext uri="{FF2B5EF4-FFF2-40B4-BE49-F238E27FC236}">
                <a16:creationId xmlns:a16="http://schemas.microsoft.com/office/drawing/2014/main" id="{97D3A5FC-D053-47CE-8AC1-36F50007BF4F}"/>
              </a:ext>
            </a:extLst>
          </p:cNvPr>
          <p:cNvSpPr/>
          <p:nvPr/>
        </p:nvSpPr>
        <p:spPr>
          <a:xfrm>
            <a:off x="9461115" y="791359"/>
            <a:ext cx="1470992" cy="5632311"/>
          </a:xfrm>
          <a:prstGeom prst="rect">
            <a:avLst/>
          </a:prstGeom>
          <a:solidFill>
            <a:schemeClr val="bg1">
              <a:lumMod val="85000"/>
            </a:schemeClr>
          </a:solidFill>
          <a:ln>
            <a:solidFill>
              <a:srgbClr val="FF0000"/>
            </a:solidFill>
          </a:ln>
        </p:spPr>
        <p:txBody>
          <a:bodyPr wrap="square" lIns="91440" tIns="45720" rIns="91440" bIns="45720">
            <a:spAutoFit/>
          </a:bodyPr>
          <a:lstStyle/>
          <a:p>
            <a:pPr algn="ctr"/>
            <a:r>
              <a:rPr lang="en-US" sz="3000" b="1" cap="none" spc="0" dirty="0">
                <a:ln w="6600">
                  <a:solidFill>
                    <a:schemeClr val="accent2"/>
                  </a:solidFill>
                  <a:prstDash val="solid"/>
                </a:ln>
                <a:solidFill>
                  <a:srgbClr val="FF0000"/>
                </a:solidFill>
                <a:effectLst>
                  <a:outerShdw dist="38100" dir="2700000" algn="tl" rotWithShape="0">
                    <a:schemeClr val="accent2"/>
                  </a:outerShdw>
                </a:effectLst>
                <a:latin typeface="Snap ITC" panose="04040A07060A02020202" pitchFamily="82" charset="0"/>
                <a:cs typeface="Times New Roman" panose="02020603050405020304" pitchFamily="18" charset="0"/>
              </a:rPr>
              <a:t>I</a:t>
            </a:r>
          </a:p>
          <a:p>
            <a:pPr algn="ctr"/>
            <a:r>
              <a:rPr lang="en-US" sz="3000" b="1" dirty="0">
                <a:ln w="6600">
                  <a:solidFill>
                    <a:schemeClr val="accent2"/>
                  </a:solidFill>
                  <a:prstDash val="solid"/>
                </a:ln>
                <a:solidFill>
                  <a:srgbClr val="FF0000"/>
                </a:solidFill>
                <a:effectLst>
                  <a:outerShdw dist="38100" dir="2700000" algn="tl" rotWithShape="0">
                    <a:schemeClr val="accent2"/>
                  </a:outerShdw>
                </a:effectLst>
                <a:latin typeface="Snap ITC" panose="04040A07060A02020202" pitchFamily="82" charset="0"/>
                <a:cs typeface="Times New Roman" panose="02020603050405020304" pitchFamily="18" charset="0"/>
              </a:rPr>
              <a:t>N</a:t>
            </a:r>
          </a:p>
          <a:p>
            <a:pPr algn="ctr"/>
            <a:r>
              <a:rPr lang="en-US" sz="3000" b="1" cap="none" spc="0" dirty="0">
                <a:ln w="6600">
                  <a:solidFill>
                    <a:schemeClr val="accent2"/>
                  </a:solidFill>
                  <a:prstDash val="solid"/>
                </a:ln>
                <a:solidFill>
                  <a:srgbClr val="FF0000"/>
                </a:solidFill>
                <a:effectLst>
                  <a:outerShdw dist="38100" dir="2700000" algn="tl" rotWithShape="0">
                    <a:schemeClr val="accent2"/>
                  </a:outerShdw>
                </a:effectLst>
                <a:latin typeface="Snap ITC" panose="04040A07060A02020202" pitchFamily="82" charset="0"/>
                <a:cs typeface="Times New Roman" panose="02020603050405020304" pitchFamily="18" charset="0"/>
              </a:rPr>
              <a:t>T</a:t>
            </a:r>
          </a:p>
          <a:p>
            <a:pPr algn="ctr"/>
            <a:r>
              <a:rPr lang="en-US" sz="3000" b="1" dirty="0">
                <a:ln w="6600">
                  <a:solidFill>
                    <a:schemeClr val="accent2"/>
                  </a:solidFill>
                  <a:prstDash val="solid"/>
                </a:ln>
                <a:solidFill>
                  <a:srgbClr val="FF0000"/>
                </a:solidFill>
                <a:effectLst>
                  <a:outerShdw dist="38100" dir="2700000" algn="tl" rotWithShape="0">
                    <a:schemeClr val="accent2"/>
                  </a:outerShdw>
                </a:effectLst>
                <a:latin typeface="Snap ITC" panose="04040A07060A02020202" pitchFamily="82" charset="0"/>
                <a:cs typeface="Times New Roman" panose="02020603050405020304" pitchFamily="18" charset="0"/>
              </a:rPr>
              <a:t>R</a:t>
            </a:r>
          </a:p>
          <a:p>
            <a:pPr algn="ctr"/>
            <a:r>
              <a:rPr lang="en-US" sz="3000" b="1" cap="none" spc="0" dirty="0">
                <a:ln w="6600">
                  <a:solidFill>
                    <a:schemeClr val="accent2"/>
                  </a:solidFill>
                  <a:prstDash val="solid"/>
                </a:ln>
                <a:solidFill>
                  <a:srgbClr val="FF0000"/>
                </a:solidFill>
                <a:effectLst>
                  <a:outerShdw dist="38100" dir="2700000" algn="tl" rotWithShape="0">
                    <a:schemeClr val="accent2"/>
                  </a:outerShdw>
                </a:effectLst>
                <a:latin typeface="Snap ITC" panose="04040A07060A02020202" pitchFamily="82" charset="0"/>
                <a:cs typeface="Times New Roman" panose="02020603050405020304" pitchFamily="18" charset="0"/>
              </a:rPr>
              <a:t>O</a:t>
            </a:r>
          </a:p>
          <a:p>
            <a:pPr algn="ctr"/>
            <a:r>
              <a:rPr lang="en-US" sz="3000" b="1" dirty="0">
                <a:ln w="6600">
                  <a:solidFill>
                    <a:schemeClr val="accent2"/>
                  </a:solidFill>
                  <a:prstDash val="solid"/>
                </a:ln>
                <a:solidFill>
                  <a:srgbClr val="FF0000"/>
                </a:solidFill>
                <a:effectLst>
                  <a:outerShdw dist="38100" dir="2700000" algn="tl" rotWithShape="0">
                    <a:schemeClr val="accent2"/>
                  </a:outerShdw>
                </a:effectLst>
                <a:latin typeface="Snap ITC" panose="04040A07060A02020202" pitchFamily="82" charset="0"/>
                <a:cs typeface="Times New Roman" panose="02020603050405020304" pitchFamily="18" charset="0"/>
              </a:rPr>
              <a:t>D</a:t>
            </a:r>
          </a:p>
          <a:p>
            <a:pPr algn="ctr"/>
            <a:r>
              <a:rPr lang="en-US" sz="3000" b="1" cap="none" spc="0" dirty="0">
                <a:ln w="6600">
                  <a:solidFill>
                    <a:schemeClr val="accent2"/>
                  </a:solidFill>
                  <a:prstDash val="solid"/>
                </a:ln>
                <a:solidFill>
                  <a:srgbClr val="FF0000"/>
                </a:solidFill>
                <a:effectLst>
                  <a:outerShdw dist="38100" dir="2700000" algn="tl" rotWithShape="0">
                    <a:schemeClr val="accent2"/>
                  </a:outerShdw>
                </a:effectLst>
                <a:latin typeface="Snap ITC" panose="04040A07060A02020202" pitchFamily="82" charset="0"/>
                <a:cs typeface="Times New Roman" panose="02020603050405020304" pitchFamily="18" charset="0"/>
              </a:rPr>
              <a:t>U</a:t>
            </a:r>
          </a:p>
          <a:p>
            <a:pPr algn="ctr"/>
            <a:r>
              <a:rPr lang="en-US" sz="3000" b="1" dirty="0">
                <a:ln w="6600">
                  <a:solidFill>
                    <a:schemeClr val="accent2"/>
                  </a:solidFill>
                  <a:prstDash val="solid"/>
                </a:ln>
                <a:solidFill>
                  <a:srgbClr val="FF0000"/>
                </a:solidFill>
                <a:effectLst>
                  <a:outerShdw dist="38100" dir="2700000" algn="tl" rotWithShape="0">
                    <a:schemeClr val="accent2"/>
                  </a:outerShdw>
                </a:effectLst>
                <a:latin typeface="Snap ITC" panose="04040A07060A02020202" pitchFamily="82" charset="0"/>
                <a:cs typeface="Times New Roman" panose="02020603050405020304" pitchFamily="18" charset="0"/>
              </a:rPr>
              <a:t>C</a:t>
            </a:r>
          </a:p>
          <a:p>
            <a:pPr algn="ctr"/>
            <a:r>
              <a:rPr lang="en-US" sz="3000" b="1" cap="none" spc="0" dirty="0">
                <a:ln w="6600">
                  <a:solidFill>
                    <a:schemeClr val="accent2"/>
                  </a:solidFill>
                  <a:prstDash val="solid"/>
                </a:ln>
                <a:solidFill>
                  <a:srgbClr val="FF0000"/>
                </a:solidFill>
                <a:effectLst>
                  <a:outerShdw dist="38100" dir="2700000" algn="tl" rotWithShape="0">
                    <a:schemeClr val="accent2"/>
                  </a:outerShdw>
                </a:effectLst>
                <a:latin typeface="Snap ITC" panose="04040A07060A02020202" pitchFamily="82" charset="0"/>
                <a:cs typeface="Times New Roman" panose="02020603050405020304" pitchFamily="18" charset="0"/>
              </a:rPr>
              <a:t>T</a:t>
            </a:r>
          </a:p>
          <a:p>
            <a:pPr algn="ctr"/>
            <a:r>
              <a:rPr lang="en-US" sz="3000" b="1" dirty="0">
                <a:ln w="6600">
                  <a:solidFill>
                    <a:schemeClr val="accent2"/>
                  </a:solidFill>
                  <a:prstDash val="solid"/>
                </a:ln>
                <a:solidFill>
                  <a:srgbClr val="FF0000"/>
                </a:solidFill>
                <a:effectLst>
                  <a:outerShdw dist="38100" dir="2700000" algn="tl" rotWithShape="0">
                    <a:schemeClr val="accent2"/>
                  </a:outerShdw>
                </a:effectLst>
                <a:latin typeface="Snap ITC" panose="04040A07060A02020202" pitchFamily="82" charset="0"/>
                <a:cs typeface="Times New Roman" panose="02020603050405020304" pitchFamily="18" charset="0"/>
              </a:rPr>
              <a:t>I</a:t>
            </a:r>
          </a:p>
          <a:p>
            <a:pPr algn="ctr"/>
            <a:r>
              <a:rPr lang="en-US" sz="3000" b="1" cap="none" spc="0" dirty="0">
                <a:ln w="6600">
                  <a:solidFill>
                    <a:schemeClr val="accent2"/>
                  </a:solidFill>
                  <a:prstDash val="solid"/>
                </a:ln>
                <a:solidFill>
                  <a:srgbClr val="FF0000"/>
                </a:solidFill>
                <a:effectLst>
                  <a:outerShdw dist="38100" dir="2700000" algn="tl" rotWithShape="0">
                    <a:schemeClr val="accent2"/>
                  </a:outerShdw>
                </a:effectLst>
                <a:latin typeface="Snap ITC" panose="04040A07060A02020202" pitchFamily="82" charset="0"/>
                <a:cs typeface="Times New Roman" panose="02020603050405020304" pitchFamily="18" charset="0"/>
              </a:rPr>
              <a:t>O</a:t>
            </a:r>
          </a:p>
          <a:p>
            <a:pPr algn="ctr"/>
            <a:r>
              <a:rPr lang="en-US" sz="3000" b="1" dirty="0">
                <a:ln w="6600">
                  <a:solidFill>
                    <a:schemeClr val="accent2"/>
                  </a:solidFill>
                  <a:prstDash val="solid"/>
                </a:ln>
                <a:solidFill>
                  <a:srgbClr val="FF0000"/>
                </a:solidFill>
                <a:effectLst>
                  <a:outerShdw dist="38100" dir="2700000" algn="tl" rotWithShape="0">
                    <a:schemeClr val="accent2"/>
                  </a:outerShdw>
                </a:effectLst>
                <a:latin typeface="Snap ITC" panose="04040A07060A02020202" pitchFamily="82" charset="0"/>
                <a:cs typeface="Times New Roman" panose="02020603050405020304" pitchFamily="18" charset="0"/>
              </a:rPr>
              <a:t>N</a:t>
            </a:r>
            <a:endParaRPr lang="en-US" sz="3000" b="1" cap="none" spc="0" dirty="0">
              <a:ln w="6600">
                <a:solidFill>
                  <a:schemeClr val="accent2"/>
                </a:solidFill>
                <a:prstDash val="solid"/>
              </a:ln>
              <a:solidFill>
                <a:srgbClr val="FF0000"/>
              </a:solidFill>
              <a:effectLst>
                <a:outerShdw dist="38100" dir="2700000" algn="tl" rotWithShape="0">
                  <a:schemeClr val="accent2"/>
                </a:outerShdw>
              </a:effectLst>
              <a:latin typeface="Snap ITC" panose="04040A07060A02020202" pitchFamily="82" charset="0"/>
              <a:cs typeface="Times New Roman" panose="02020603050405020304" pitchFamily="18" charset="0"/>
            </a:endParaRPr>
          </a:p>
        </p:txBody>
      </p:sp>
      <p:sp>
        <p:nvSpPr>
          <p:cNvPr id="12" name="Rectangle 11">
            <a:extLst>
              <a:ext uri="{FF2B5EF4-FFF2-40B4-BE49-F238E27FC236}">
                <a16:creationId xmlns:a16="http://schemas.microsoft.com/office/drawing/2014/main" id="{8B8028D1-3446-4F23-91F0-2BD477F0DAB1}"/>
              </a:ext>
            </a:extLst>
          </p:cNvPr>
          <p:cNvSpPr/>
          <p:nvPr/>
        </p:nvSpPr>
        <p:spPr>
          <a:xfrm>
            <a:off x="6983311" y="1838660"/>
            <a:ext cx="1697451" cy="461665"/>
          </a:xfrm>
          <a:prstGeom prst="rect">
            <a:avLst/>
          </a:prstGeom>
          <a:solidFill>
            <a:schemeClr val="bg1"/>
          </a:solidFill>
        </p:spPr>
        <p:txBody>
          <a:bodyPr wrap="none" lIns="91440" tIns="45720" rIns="91440" bIns="45720">
            <a:spAutoFit/>
          </a:bodyPr>
          <a:lstStyle/>
          <a:p>
            <a:pPr algn="ctr"/>
            <a:r>
              <a:rPr lang="en-US" sz="2400" i="1" cap="none" spc="0" dirty="0">
                <a:ln w="13462">
                  <a:solidFill>
                    <a:schemeClr val="bg1"/>
                  </a:solidFill>
                  <a:prstDash val="solid"/>
                </a:ln>
                <a:solidFill>
                  <a:srgbClr val="FF0000"/>
                </a:solidFill>
                <a:latin typeface="Snap ITC" panose="04040A07060A02020202" pitchFamily="82" charset="0"/>
                <a:cs typeface="Times New Roman" panose="02020603050405020304" pitchFamily="18" charset="0"/>
              </a:rPr>
              <a:t>Daria </a:t>
            </a:r>
            <a:r>
              <a:rPr lang="en-US" sz="2400" i="1" cap="none" spc="0" dirty="0" err="1">
                <a:ln w="13462">
                  <a:solidFill>
                    <a:schemeClr val="bg1"/>
                  </a:solidFill>
                  <a:prstDash val="solid"/>
                </a:ln>
                <a:solidFill>
                  <a:srgbClr val="FF0000"/>
                </a:solidFill>
                <a:latin typeface="Snap ITC" panose="04040A07060A02020202" pitchFamily="82" charset="0"/>
                <a:cs typeface="Times New Roman" panose="02020603050405020304" pitchFamily="18" charset="0"/>
              </a:rPr>
              <a:t>Fo</a:t>
            </a:r>
            <a:endParaRPr lang="en-US" sz="2400" i="1" cap="none" spc="0" dirty="0">
              <a:ln w="13462">
                <a:solidFill>
                  <a:schemeClr val="bg1"/>
                </a:solidFill>
                <a:prstDash val="solid"/>
              </a:ln>
              <a:solidFill>
                <a:srgbClr val="FF0000"/>
              </a:solidFill>
              <a:latin typeface="Snap ITC" panose="04040A07060A02020202" pitchFamily="82" charset="0"/>
              <a:cs typeface="Times New Roman" panose="02020603050405020304" pitchFamily="18" charset="0"/>
            </a:endParaRPr>
          </a:p>
        </p:txBody>
      </p:sp>
      <p:sp>
        <p:nvSpPr>
          <p:cNvPr id="15" name="TextBox 14">
            <a:extLst>
              <a:ext uri="{FF2B5EF4-FFF2-40B4-BE49-F238E27FC236}">
                <a16:creationId xmlns:a16="http://schemas.microsoft.com/office/drawing/2014/main" id="{E564B790-38CF-4F1B-8C25-9EF68DFC9B8E}"/>
              </a:ext>
            </a:extLst>
          </p:cNvPr>
          <p:cNvSpPr txBox="1"/>
          <p:nvPr/>
        </p:nvSpPr>
        <p:spPr>
          <a:xfrm>
            <a:off x="9892930" y="0"/>
            <a:ext cx="2031390" cy="738664"/>
          </a:xfrm>
          <a:prstGeom prst="rect">
            <a:avLst/>
          </a:prstGeom>
          <a:noFill/>
        </p:spPr>
        <p:txBody>
          <a:bodyPr wrap="none" rtlCol="0">
            <a:spAutoFit/>
          </a:bodyPr>
          <a:lstStyle/>
          <a:p>
            <a:pPr algn="ctr"/>
            <a:r>
              <a:rPr lang="en-US" sz="1400" dirty="0">
                <a:solidFill>
                  <a:schemeClr val="bg1"/>
                </a:solidFill>
              </a:rPr>
              <a:t>CC – 11</a:t>
            </a:r>
          </a:p>
          <a:p>
            <a:pPr algn="ctr"/>
            <a:r>
              <a:rPr lang="en-US" sz="1400" dirty="0">
                <a:solidFill>
                  <a:schemeClr val="bg1"/>
                </a:solidFill>
              </a:rPr>
              <a:t>Modern &amp; Contemporary</a:t>
            </a:r>
          </a:p>
          <a:p>
            <a:pPr algn="ctr"/>
            <a:r>
              <a:rPr lang="en-US" sz="1400" dirty="0">
                <a:solidFill>
                  <a:schemeClr val="bg1"/>
                </a:solidFill>
              </a:rPr>
              <a:t>Drama</a:t>
            </a:r>
            <a:endParaRPr lang="en-IN" sz="1400" dirty="0">
              <a:solidFill>
                <a:schemeClr val="bg1"/>
              </a:solidFill>
            </a:endParaRPr>
          </a:p>
        </p:txBody>
      </p:sp>
      <p:sp>
        <p:nvSpPr>
          <p:cNvPr id="16" name="Rectangle 15">
            <a:extLst>
              <a:ext uri="{FF2B5EF4-FFF2-40B4-BE49-F238E27FC236}">
                <a16:creationId xmlns:a16="http://schemas.microsoft.com/office/drawing/2014/main" id="{8C6A9B99-000B-42A7-9866-E32FC6A0941A}"/>
              </a:ext>
            </a:extLst>
          </p:cNvPr>
          <p:cNvSpPr/>
          <p:nvPr/>
        </p:nvSpPr>
        <p:spPr>
          <a:xfrm>
            <a:off x="201420" y="2968487"/>
            <a:ext cx="288911" cy="3220278"/>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CCE7F774-BDDB-408F-8416-E210A6B60703}"/>
              </a:ext>
            </a:extLst>
          </p:cNvPr>
          <p:cNvSpPr/>
          <p:nvPr/>
        </p:nvSpPr>
        <p:spPr>
          <a:xfrm>
            <a:off x="530087" y="2376939"/>
            <a:ext cx="156390" cy="291067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a:extLst>
              <a:ext uri="{FF2B5EF4-FFF2-40B4-BE49-F238E27FC236}">
                <a16:creationId xmlns:a16="http://schemas.microsoft.com/office/drawing/2014/main" id="{47F1C7ED-8AA2-4DEA-8985-FF709C4E158F}"/>
              </a:ext>
            </a:extLst>
          </p:cNvPr>
          <p:cNvSpPr/>
          <p:nvPr/>
        </p:nvSpPr>
        <p:spPr>
          <a:xfrm>
            <a:off x="516835" y="5870714"/>
            <a:ext cx="993913" cy="172278"/>
          </a:xfrm>
          <a:prstGeom prst="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Rectangle: Rounded Corners 1">
            <a:extLst>
              <a:ext uri="{FF2B5EF4-FFF2-40B4-BE49-F238E27FC236}">
                <a16:creationId xmlns:a16="http://schemas.microsoft.com/office/drawing/2014/main" id="{D7928734-20D7-444A-A1BB-BF12C9E7773E}"/>
              </a:ext>
            </a:extLst>
          </p:cNvPr>
          <p:cNvSpPr/>
          <p:nvPr/>
        </p:nvSpPr>
        <p:spPr>
          <a:xfrm>
            <a:off x="6581103" y="5447767"/>
            <a:ext cx="3000777" cy="1235995"/>
          </a:xfrm>
          <a:prstGeom prst="round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21F2ECB8-DE2C-4436-A936-EF29154A76F7}"/>
              </a:ext>
            </a:extLst>
          </p:cNvPr>
          <p:cNvSpPr txBox="1"/>
          <p:nvPr/>
        </p:nvSpPr>
        <p:spPr>
          <a:xfrm>
            <a:off x="6738635" y="5447767"/>
            <a:ext cx="2753092" cy="1477328"/>
          </a:xfrm>
          <a:prstGeom prst="rect">
            <a:avLst/>
          </a:prstGeom>
          <a:noFill/>
        </p:spPr>
        <p:txBody>
          <a:bodyPr wrap="square" rtlCol="0">
            <a:spAutoFit/>
          </a:bodyPr>
          <a:lstStyle/>
          <a:p>
            <a:pPr algn="ctr"/>
            <a:r>
              <a:rPr lang="en-US" b="1" dirty="0">
                <a:solidFill>
                  <a:srgbClr val="002060"/>
                </a:solidFill>
                <a:latin typeface="Times New Roman" panose="02020603050405020304" pitchFamily="18" charset="0"/>
                <a:cs typeface="Times New Roman" panose="02020603050405020304" pitchFamily="18" charset="0"/>
              </a:rPr>
              <a:t>Dr. Md Naushad Alam</a:t>
            </a:r>
          </a:p>
          <a:p>
            <a:pPr algn="ctr"/>
            <a:r>
              <a:rPr lang="en-US" b="1" dirty="0">
                <a:solidFill>
                  <a:srgbClr val="002060"/>
                </a:solidFill>
                <a:latin typeface="Times New Roman" panose="02020603050405020304" pitchFamily="18" charset="0"/>
                <a:cs typeface="Times New Roman" panose="02020603050405020304" pitchFamily="18" charset="0"/>
              </a:rPr>
              <a:t>Assistant Professor</a:t>
            </a:r>
          </a:p>
          <a:p>
            <a:pPr algn="ctr"/>
            <a:r>
              <a:rPr lang="en-US" b="1" dirty="0">
                <a:solidFill>
                  <a:srgbClr val="002060"/>
                </a:solidFill>
                <a:latin typeface="Times New Roman" panose="02020603050405020304" pitchFamily="18" charset="0"/>
                <a:cs typeface="Times New Roman" panose="02020603050405020304" pitchFamily="18" charset="0"/>
              </a:rPr>
              <a:t>P. G. Dept. of English</a:t>
            </a:r>
          </a:p>
          <a:p>
            <a:pPr algn="ctr"/>
            <a:r>
              <a:rPr lang="en-US" b="1" dirty="0">
                <a:solidFill>
                  <a:srgbClr val="002060"/>
                </a:solidFill>
                <a:latin typeface="Times New Roman" panose="02020603050405020304" pitchFamily="18" charset="0"/>
                <a:cs typeface="Times New Roman" panose="02020603050405020304" pitchFamily="18" charset="0"/>
              </a:rPr>
              <a:t>MMHAPU</a:t>
            </a:r>
            <a:endParaRPr lang="en-IN" b="1" dirty="0">
              <a:solidFill>
                <a:srgbClr val="002060"/>
              </a:solidFill>
              <a:latin typeface="Times New Roman" panose="02020603050405020304" pitchFamily="18" charset="0"/>
              <a:cs typeface="Times New Roman" panose="02020603050405020304" pitchFamily="18" charset="0"/>
            </a:endParaRPr>
          </a:p>
          <a:p>
            <a:endParaRPr lang="en-IN" dirty="0"/>
          </a:p>
        </p:txBody>
      </p:sp>
      <p:sp>
        <p:nvSpPr>
          <p:cNvPr id="4" name="Rectangle 3">
            <a:extLst>
              <a:ext uri="{FF2B5EF4-FFF2-40B4-BE49-F238E27FC236}">
                <a16:creationId xmlns:a16="http://schemas.microsoft.com/office/drawing/2014/main" id="{7DCCBC81-7A07-4BF9-83DE-754F07D1B487}"/>
              </a:ext>
            </a:extLst>
          </p:cNvPr>
          <p:cNvSpPr/>
          <p:nvPr/>
        </p:nvSpPr>
        <p:spPr>
          <a:xfrm>
            <a:off x="6787166" y="2300325"/>
            <a:ext cx="2099257" cy="45719"/>
          </a:xfrm>
          <a:prstGeom prst="rect">
            <a:avLst/>
          </a:prstGeom>
          <a:solidFill>
            <a:srgbClr val="92D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5AF29EAE-85D7-4D50-A4F0-2A83B7F30B29}"/>
              </a:ext>
            </a:extLst>
          </p:cNvPr>
          <p:cNvSpPr/>
          <p:nvPr/>
        </p:nvSpPr>
        <p:spPr>
          <a:xfrm>
            <a:off x="11178862" y="1236374"/>
            <a:ext cx="904322" cy="4713667"/>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i="1" cap="none" spc="0" dirty="0">
                <a:ln w="13462">
                  <a:solidFill>
                    <a:schemeClr val="bg1"/>
                  </a:solidFill>
                  <a:prstDash val="solid"/>
                </a:ln>
                <a:solidFill>
                  <a:srgbClr val="FF0000"/>
                </a:solidFill>
                <a:latin typeface="Snap ITC" panose="04040A07060A02020202" pitchFamily="82" charset="0"/>
                <a:cs typeface="Times New Roman" panose="02020603050405020304" pitchFamily="18" charset="0"/>
              </a:rPr>
              <a:t>D</a:t>
            </a:r>
          </a:p>
          <a:p>
            <a:pPr algn="ctr"/>
            <a:r>
              <a:rPr lang="en-US" sz="3400" i="1" cap="none" spc="0" dirty="0">
                <a:ln w="13462">
                  <a:solidFill>
                    <a:schemeClr val="bg1"/>
                  </a:solidFill>
                  <a:prstDash val="solid"/>
                </a:ln>
                <a:solidFill>
                  <a:srgbClr val="FF0000"/>
                </a:solidFill>
                <a:latin typeface="Snap ITC" panose="04040A07060A02020202" pitchFamily="82" charset="0"/>
                <a:cs typeface="Times New Roman" panose="02020603050405020304" pitchFamily="18" charset="0"/>
              </a:rPr>
              <a:t>A</a:t>
            </a:r>
          </a:p>
          <a:p>
            <a:pPr algn="ctr"/>
            <a:r>
              <a:rPr lang="en-US" sz="3400" i="1" cap="none" spc="0" dirty="0">
                <a:ln w="13462">
                  <a:solidFill>
                    <a:schemeClr val="bg1"/>
                  </a:solidFill>
                  <a:prstDash val="solid"/>
                </a:ln>
                <a:solidFill>
                  <a:srgbClr val="FF0000"/>
                </a:solidFill>
                <a:latin typeface="Snap ITC" panose="04040A07060A02020202" pitchFamily="82" charset="0"/>
                <a:cs typeface="Times New Roman" panose="02020603050405020304" pitchFamily="18" charset="0"/>
              </a:rPr>
              <a:t>R</a:t>
            </a:r>
          </a:p>
          <a:p>
            <a:pPr algn="ctr"/>
            <a:r>
              <a:rPr lang="en-US" sz="3400" i="1" cap="none" spc="0" dirty="0">
                <a:ln w="13462">
                  <a:solidFill>
                    <a:schemeClr val="bg1"/>
                  </a:solidFill>
                  <a:prstDash val="solid"/>
                </a:ln>
                <a:solidFill>
                  <a:srgbClr val="FF0000"/>
                </a:solidFill>
                <a:latin typeface="Snap ITC" panose="04040A07060A02020202" pitchFamily="82" charset="0"/>
                <a:cs typeface="Times New Roman" panose="02020603050405020304" pitchFamily="18" charset="0"/>
              </a:rPr>
              <a:t>I</a:t>
            </a:r>
          </a:p>
          <a:p>
            <a:pPr algn="ctr"/>
            <a:r>
              <a:rPr lang="en-US" sz="3400" i="1" cap="none" spc="0" dirty="0">
                <a:ln w="13462">
                  <a:solidFill>
                    <a:schemeClr val="bg1"/>
                  </a:solidFill>
                  <a:prstDash val="solid"/>
                </a:ln>
                <a:solidFill>
                  <a:srgbClr val="FF0000"/>
                </a:solidFill>
                <a:latin typeface="Snap ITC" panose="04040A07060A02020202" pitchFamily="82" charset="0"/>
                <a:cs typeface="Times New Roman" panose="02020603050405020304" pitchFamily="18" charset="0"/>
              </a:rPr>
              <a:t>A</a:t>
            </a:r>
          </a:p>
          <a:p>
            <a:pPr algn="ctr"/>
            <a:endParaRPr lang="en-US" sz="3400" i="1" dirty="0">
              <a:ln w="13462">
                <a:solidFill>
                  <a:schemeClr val="bg1"/>
                </a:solidFill>
                <a:prstDash val="solid"/>
              </a:ln>
              <a:solidFill>
                <a:srgbClr val="FF0000"/>
              </a:solidFill>
              <a:latin typeface="Snap ITC" panose="04040A07060A02020202" pitchFamily="82" charset="0"/>
              <a:cs typeface="Times New Roman" panose="02020603050405020304" pitchFamily="18" charset="0"/>
            </a:endParaRPr>
          </a:p>
          <a:p>
            <a:pPr algn="ctr"/>
            <a:r>
              <a:rPr lang="en-US" sz="3400" i="1" cap="none" spc="0" dirty="0">
                <a:ln w="13462">
                  <a:solidFill>
                    <a:schemeClr val="bg1"/>
                  </a:solidFill>
                  <a:prstDash val="solid"/>
                </a:ln>
                <a:solidFill>
                  <a:srgbClr val="FF0000"/>
                </a:solidFill>
                <a:latin typeface="Snap ITC" panose="04040A07060A02020202" pitchFamily="82" charset="0"/>
                <a:cs typeface="Times New Roman" panose="02020603050405020304" pitchFamily="18" charset="0"/>
              </a:rPr>
              <a:t> F</a:t>
            </a:r>
          </a:p>
          <a:p>
            <a:pPr algn="ctr"/>
            <a:r>
              <a:rPr lang="en-US" sz="3400" i="1" cap="none" spc="0" dirty="0">
                <a:ln w="13462">
                  <a:solidFill>
                    <a:schemeClr val="bg1"/>
                  </a:solidFill>
                  <a:prstDash val="solid"/>
                </a:ln>
                <a:solidFill>
                  <a:srgbClr val="FF0000"/>
                </a:solidFill>
                <a:latin typeface="Snap ITC" panose="04040A07060A02020202" pitchFamily="82" charset="0"/>
                <a:cs typeface="Times New Roman" panose="02020603050405020304" pitchFamily="18" charset="0"/>
              </a:rPr>
              <a:t>o</a:t>
            </a:r>
          </a:p>
        </p:txBody>
      </p:sp>
      <p:sp>
        <p:nvSpPr>
          <p:cNvPr id="6" name="Rectangle 5">
            <a:extLst>
              <a:ext uri="{FF2B5EF4-FFF2-40B4-BE49-F238E27FC236}">
                <a16:creationId xmlns:a16="http://schemas.microsoft.com/office/drawing/2014/main" id="{5856E97D-2068-480F-8353-7D0355C50E13}"/>
              </a:ext>
            </a:extLst>
          </p:cNvPr>
          <p:cNvSpPr/>
          <p:nvPr/>
        </p:nvSpPr>
        <p:spPr>
          <a:xfrm>
            <a:off x="10612193" y="3013659"/>
            <a:ext cx="772732" cy="738664"/>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A97F73A2-90DE-4586-96D8-EFF67E115E1D}"/>
              </a:ext>
            </a:extLst>
          </p:cNvPr>
          <p:cNvSpPr txBox="1"/>
          <p:nvPr/>
        </p:nvSpPr>
        <p:spPr>
          <a:xfrm>
            <a:off x="10578224" y="3043778"/>
            <a:ext cx="805029" cy="707886"/>
          </a:xfrm>
          <a:prstGeom prst="rect">
            <a:avLst/>
          </a:prstGeom>
          <a:noFill/>
        </p:spPr>
        <p:txBody>
          <a:bodyPr wrap="none" rtlCol="0">
            <a:spAutoFit/>
          </a:bodyPr>
          <a:lstStyle/>
          <a:p>
            <a:r>
              <a:rPr lang="en-US" sz="4000" b="1" dirty="0">
                <a:solidFill>
                  <a:srgbClr val="002060"/>
                </a:solidFill>
                <a:latin typeface="Snap ITC" panose="04040A07060A02020202" pitchFamily="82" charset="0"/>
              </a:rPr>
              <a:t>of</a:t>
            </a:r>
            <a:endParaRPr lang="en-IN" sz="4000" b="1" dirty="0">
              <a:solidFill>
                <a:srgbClr val="002060"/>
              </a:solidFill>
              <a:latin typeface="Snap ITC" panose="04040A07060A02020202" pitchFamily="82" charset="0"/>
            </a:endParaRPr>
          </a:p>
        </p:txBody>
      </p:sp>
    </p:spTree>
    <p:extLst>
      <p:ext uri="{BB962C8B-B14F-4D97-AF65-F5344CB8AC3E}">
        <p14:creationId xmlns:p14="http://schemas.microsoft.com/office/powerpoint/2010/main" val="3089782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2</a:t>
            </a:fld>
            <a:endParaRPr lang="en-US" dirty="0"/>
          </a:p>
        </p:txBody>
      </p:sp>
      <p:sp>
        <p:nvSpPr>
          <p:cNvPr id="13" name="Rectangle 12">
            <a:extLst>
              <a:ext uri="{FF2B5EF4-FFF2-40B4-BE49-F238E27FC236}">
                <a16:creationId xmlns:a16="http://schemas.microsoft.com/office/drawing/2014/main" id="{F4F5666D-F871-4C41-BB6C-DDDAA44D2EFA}"/>
              </a:ext>
            </a:extLst>
          </p:cNvPr>
          <p:cNvSpPr/>
          <p:nvPr/>
        </p:nvSpPr>
        <p:spPr>
          <a:xfrm>
            <a:off x="4055733" y="239627"/>
            <a:ext cx="4080541" cy="615553"/>
          </a:xfrm>
          <a:prstGeom prst="rect">
            <a:avLst/>
          </a:prstGeom>
          <a:solidFill>
            <a:schemeClr val="accent2">
              <a:lumMod val="40000"/>
              <a:lumOff val="60000"/>
            </a:schemeClr>
          </a:solidFill>
        </p:spPr>
        <p:txBody>
          <a:bodyPr wrap="none" lIns="91440" tIns="45720" rIns="91440" bIns="45720">
            <a:spAutoFit/>
          </a:bodyPr>
          <a:lstStyle/>
          <a:p>
            <a:pPr algn="ctr"/>
            <a:r>
              <a:rPr lang="en-US" sz="3400" b="0" cap="none" spc="0" dirty="0">
                <a:ln w="0"/>
                <a:solidFill>
                  <a:srgbClr val="FF0000"/>
                </a:solidFill>
                <a:effectLst>
                  <a:outerShdw blurRad="38100" dist="19050" dir="2700000" algn="tl" rotWithShape="0">
                    <a:schemeClr val="dk1">
                      <a:alpha val="40000"/>
                    </a:schemeClr>
                  </a:outerShdw>
                </a:effectLst>
              </a:rPr>
              <a:t>Dario </a:t>
            </a:r>
            <a:r>
              <a:rPr lang="en-US" sz="3400" b="0" cap="none" spc="0" dirty="0" err="1">
                <a:ln w="0"/>
                <a:solidFill>
                  <a:srgbClr val="FF0000"/>
                </a:solidFill>
                <a:effectLst>
                  <a:outerShdw blurRad="38100" dist="19050" dir="2700000" algn="tl" rotWithShape="0">
                    <a:schemeClr val="dk1">
                      <a:alpha val="40000"/>
                    </a:schemeClr>
                  </a:outerShdw>
                </a:effectLst>
              </a:rPr>
              <a:t>Fo</a:t>
            </a:r>
            <a:r>
              <a:rPr lang="en-US" sz="3400" b="0" cap="none" spc="0" dirty="0">
                <a:ln w="0"/>
                <a:solidFill>
                  <a:srgbClr val="FF0000"/>
                </a:solidFill>
                <a:effectLst>
                  <a:outerShdw blurRad="38100" dist="19050" dir="2700000" algn="tl" rotWithShape="0">
                    <a:schemeClr val="dk1">
                      <a:alpha val="40000"/>
                    </a:schemeClr>
                  </a:outerShdw>
                </a:effectLst>
              </a:rPr>
              <a:t>: Introduction</a:t>
            </a:r>
          </a:p>
        </p:txBody>
      </p:sp>
      <p:sp>
        <p:nvSpPr>
          <p:cNvPr id="5" name="TextBox 4">
            <a:extLst>
              <a:ext uri="{FF2B5EF4-FFF2-40B4-BE49-F238E27FC236}">
                <a16:creationId xmlns:a16="http://schemas.microsoft.com/office/drawing/2014/main" id="{6C3F66C0-C94B-43EF-8281-49373D9A8C00}"/>
              </a:ext>
            </a:extLst>
          </p:cNvPr>
          <p:cNvSpPr txBox="1"/>
          <p:nvPr/>
        </p:nvSpPr>
        <p:spPr>
          <a:xfrm>
            <a:off x="695460" y="1032178"/>
            <a:ext cx="11256482" cy="1107996"/>
          </a:xfrm>
          <a:prstGeom prst="rect">
            <a:avLst/>
          </a:prstGeom>
          <a:noFill/>
        </p:spPr>
        <p:txBody>
          <a:bodyPr wrap="square">
            <a:spAutoFit/>
          </a:bodyPr>
          <a:lstStyle/>
          <a:p>
            <a:pPr algn="just"/>
            <a:r>
              <a:rPr lang="en-IN" sz="2200" b="0" i="0" dirty="0">
                <a:solidFill>
                  <a:schemeClr val="bg2">
                    <a:lumMod val="75000"/>
                  </a:schemeClr>
                </a:solidFill>
                <a:effectLst/>
                <a:latin typeface="Times New Roman" panose="02020603050405020304" pitchFamily="18" charset="0"/>
                <a:cs typeface="Times New Roman" panose="02020603050405020304" pitchFamily="18" charset="0"/>
              </a:rPr>
              <a:t>For three decades Dario </a:t>
            </a:r>
            <a:r>
              <a:rPr lang="en-IN" sz="2200" b="0" i="0" dirty="0" err="1">
                <a:solidFill>
                  <a:schemeClr val="bg2">
                    <a:lumMod val="75000"/>
                  </a:schemeClr>
                </a:solidFill>
                <a:effectLst/>
                <a:latin typeface="Times New Roman" panose="02020603050405020304" pitchFamily="18" charset="0"/>
                <a:cs typeface="Times New Roman" panose="02020603050405020304" pitchFamily="18" charset="0"/>
              </a:rPr>
              <a:t>Fo</a:t>
            </a:r>
            <a:r>
              <a:rPr lang="en-IN" sz="2200" b="0" i="0" dirty="0">
                <a:solidFill>
                  <a:schemeClr val="bg2">
                    <a:lumMod val="75000"/>
                  </a:schemeClr>
                </a:solidFill>
                <a:effectLst/>
                <a:latin typeface="Times New Roman" panose="02020603050405020304" pitchFamily="18" charset="0"/>
                <a:cs typeface="Times New Roman" panose="02020603050405020304" pitchFamily="18" charset="0"/>
              </a:rPr>
              <a:t> has been the world's most performed living playwright and Europe's leading radical dramatist. He was awarded the 1997 Nobel Prize for Literature at the age of 71 for his contributions as a writer, actor and mime artist over half a century.</a:t>
            </a:r>
          </a:p>
        </p:txBody>
      </p:sp>
      <p:sp>
        <p:nvSpPr>
          <p:cNvPr id="3" name="Rectangle 2">
            <a:extLst>
              <a:ext uri="{FF2B5EF4-FFF2-40B4-BE49-F238E27FC236}">
                <a16:creationId xmlns:a16="http://schemas.microsoft.com/office/drawing/2014/main" id="{4C2F360B-351A-49BE-856D-918395C8736C}"/>
              </a:ext>
            </a:extLst>
          </p:cNvPr>
          <p:cNvSpPr/>
          <p:nvPr/>
        </p:nvSpPr>
        <p:spPr>
          <a:xfrm>
            <a:off x="201421" y="547254"/>
            <a:ext cx="210704" cy="5415663"/>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217FAAC9-CB09-4A14-AFE4-9A2F249E958C}"/>
              </a:ext>
            </a:extLst>
          </p:cNvPr>
          <p:cNvSpPr/>
          <p:nvPr/>
        </p:nvSpPr>
        <p:spPr>
          <a:xfrm>
            <a:off x="91829" y="6347237"/>
            <a:ext cx="993913" cy="172278"/>
          </a:xfrm>
          <a:prstGeom prst="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15B57D6B-3C4B-4C14-B85A-82ED96DAC881}"/>
              </a:ext>
            </a:extLst>
          </p:cNvPr>
          <p:cNvSpPr/>
          <p:nvPr/>
        </p:nvSpPr>
        <p:spPr>
          <a:xfrm>
            <a:off x="334382" y="2301117"/>
            <a:ext cx="210705" cy="2515582"/>
          </a:xfrm>
          <a:prstGeom prst="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80A5197D-23F8-4057-AA5C-16B8AD22FC9C}"/>
              </a:ext>
            </a:extLst>
          </p:cNvPr>
          <p:cNvSpPr/>
          <p:nvPr/>
        </p:nvSpPr>
        <p:spPr>
          <a:xfrm>
            <a:off x="8641724" y="2301117"/>
            <a:ext cx="3215894" cy="37370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4" name="Picture 13">
            <a:extLst>
              <a:ext uri="{FF2B5EF4-FFF2-40B4-BE49-F238E27FC236}">
                <a16:creationId xmlns:a16="http://schemas.microsoft.com/office/drawing/2014/main" id="{BE92EDDB-8B74-4C04-934E-F420F94F5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3171" y="2392131"/>
            <a:ext cx="3082932" cy="3570786"/>
          </a:xfrm>
          <a:prstGeom prst="rect">
            <a:avLst/>
          </a:prstGeom>
          <a:solidFill>
            <a:srgbClr val="92D050"/>
          </a:solidFill>
        </p:spPr>
      </p:pic>
      <p:sp>
        <p:nvSpPr>
          <p:cNvPr id="16" name="TextBox 15">
            <a:extLst>
              <a:ext uri="{FF2B5EF4-FFF2-40B4-BE49-F238E27FC236}">
                <a16:creationId xmlns:a16="http://schemas.microsoft.com/office/drawing/2014/main" id="{976A6D4B-D3F6-40DB-9C41-B60DE815AFA9}"/>
              </a:ext>
            </a:extLst>
          </p:cNvPr>
          <p:cNvSpPr txBox="1"/>
          <p:nvPr/>
        </p:nvSpPr>
        <p:spPr>
          <a:xfrm>
            <a:off x="730868" y="2258841"/>
            <a:ext cx="7537369" cy="4647426"/>
          </a:xfrm>
          <a:prstGeom prst="rect">
            <a:avLst/>
          </a:prstGeom>
          <a:noFill/>
        </p:spPr>
        <p:txBody>
          <a:bodyPr wrap="square">
            <a:spAutoFit/>
          </a:bodyPr>
          <a:lstStyle/>
          <a:p>
            <a:pPr algn="just"/>
            <a:r>
              <a:rPr lang="en-IN" sz="2000" b="0" i="0" dirty="0">
                <a:solidFill>
                  <a:schemeClr val="bg1"/>
                </a:solidFill>
                <a:effectLst/>
                <a:latin typeface="Times New Roman" panose="02020603050405020304" pitchFamily="18" charset="0"/>
                <a:cs typeface="Times New Roman" panose="02020603050405020304" pitchFamily="18" charset="0"/>
              </a:rPr>
              <a:t>He is an Italian avant-garde playwright, manager-director, actor-mime, comedian, singer, </a:t>
            </a:r>
            <a:r>
              <a:rPr lang="en-IN" sz="2000" dirty="0">
                <a:solidFill>
                  <a:schemeClr val="bg1"/>
                </a:solidFill>
                <a:latin typeface="Times New Roman" panose="02020603050405020304" pitchFamily="18" charset="0"/>
                <a:cs typeface="Times New Roman" panose="02020603050405020304" pitchFamily="18" charset="0"/>
              </a:rPr>
              <a:t>theatre director</a:t>
            </a:r>
            <a:r>
              <a:rPr lang="en-IN" sz="2000" b="0" i="0" dirty="0">
                <a:solidFill>
                  <a:schemeClr val="bg1"/>
                </a:solidFill>
                <a:effectLst/>
                <a:latin typeface="Times New Roman" panose="02020603050405020304" pitchFamily="18" charset="0"/>
                <a:cs typeface="Times New Roman" panose="02020603050405020304" pitchFamily="18" charset="0"/>
              </a:rPr>
              <a:t>, </a:t>
            </a:r>
            <a:r>
              <a:rPr lang="en-IN" sz="2000" dirty="0">
                <a:solidFill>
                  <a:schemeClr val="bg1"/>
                </a:solidFill>
                <a:latin typeface="Times New Roman" panose="02020603050405020304" pitchFamily="18" charset="0"/>
                <a:cs typeface="Times New Roman" panose="02020603050405020304" pitchFamily="18" charset="0"/>
              </a:rPr>
              <a:t>stage designer</a:t>
            </a:r>
            <a:r>
              <a:rPr lang="en-IN" sz="2000" b="0" i="0" dirty="0">
                <a:solidFill>
                  <a:schemeClr val="bg1"/>
                </a:solidFill>
                <a:effectLst/>
                <a:latin typeface="Times New Roman" panose="02020603050405020304" pitchFamily="18" charset="0"/>
                <a:cs typeface="Times New Roman" panose="02020603050405020304" pitchFamily="18" charset="0"/>
              </a:rPr>
              <a:t> songwriter, painter, </a:t>
            </a:r>
            <a:r>
              <a:rPr lang="en-IN" sz="2000" dirty="0">
                <a:solidFill>
                  <a:schemeClr val="bg1"/>
                </a:solidFill>
                <a:latin typeface="Times New Roman" panose="02020603050405020304" pitchFamily="18" charset="0"/>
                <a:cs typeface="Times New Roman" panose="02020603050405020304" pitchFamily="18" charset="0"/>
              </a:rPr>
              <a:t>political campaigner.</a:t>
            </a:r>
            <a:endParaRPr lang="en-IN" sz="2000" b="0" i="0" dirty="0">
              <a:solidFill>
                <a:schemeClr val="bg1"/>
              </a:solidFill>
              <a:effectLst/>
              <a:latin typeface="Times New Roman" panose="02020603050405020304" pitchFamily="18" charset="0"/>
              <a:cs typeface="Times New Roman" panose="02020603050405020304" pitchFamily="18" charset="0"/>
            </a:endParaRPr>
          </a:p>
          <a:p>
            <a:pPr algn="just"/>
            <a:endParaRPr lang="en-IN" sz="2000" dirty="0">
              <a:solidFill>
                <a:schemeClr val="bg1"/>
              </a:solidFill>
              <a:latin typeface="Times New Roman" panose="02020603050405020304" pitchFamily="18" charset="0"/>
              <a:cs typeface="Times New Roman" panose="02020603050405020304" pitchFamily="18" charset="0"/>
            </a:endParaRPr>
          </a:p>
          <a:p>
            <a:pPr algn="just"/>
            <a:r>
              <a:rPr lang="en-IN" sz="2000" b="0" i="0" dirty="0">
                <a:solidFill>
                  <a:schemeClr val="bg1"/>
                </a:solidFill>
                <a:effectLst/>
                <a:latin typeface="Times New Roman" panose="02020603050405020304" pitchFamily="18" charset="0"/>
                <a:cs typeface="Times New Roman" panose="02020603050405020304" pitchFamily="18" charset="0"/>
              </a:rPr>
              <a:t>He often faced government </a:t>
            </a:r>
            <a:r>
              <a:rPr lang="en-IN" sz="2000" dirty="0">
                <a:solidFill>
                  <a:schemeClr val="bg1"/>
                </a:solidFill>
                <a:latin typeface="Times New Roman" panose="02020603050405020304" pitchFamily="18" charset="0"/>
                <a:cs typeface="Times New Roman" panose="02020603050405020304" pitchFamily="18" charset="0"/>
              </a:rPr>
              <a:t>censure</a:t>
            </a:r>
            <a:r>
              <a:rPr lang="en-IN" sz="2000" b="0" i="0" dirty="0">
                <a:solidFill>
                  <a:schemeClr val="bg1"/>
                </a:solidFill>
                <a:effectLst/>
                <a:latin typeface="Times New Roman" panose="02020603050405020304" pitchFamily="18" charset="0"/>
                <a:cs typeface="Times New Roman" panose="02020603050405020304" pitchFamily="18" charset="0"/>
              </a:rPr>
              <a:t> as a theatrical caricaturist with a flair for social agitation.</a:t>
            </a:r>
          </a:p>
          <a:p>
            <a:pPr algn="just"/>
            <a:endParaRPr lang="en-IN" sz="2000" dirty="0">
              <a:solidFill>
                <a:schemeClr val="bg1"/>
              </a:solidFill>
              <a:latin typeface="Times New Roman" panose="02020603050405020304" pitchFamily="18" charset="0"/>
              <a:cs typeface="Times New Roman" panose="02020603050405020304" pitchFamily="18" charset="0"/>
            </a:endParaRPr>
          </a:p>
          <a:p>
            <a:pPr algn="just"/>
            <a:r>
              <a:rPr lang="en-IN" sz="2000" dirty="0">
                <a:solidFill>
                  <a:schemeClr val="bg1"/>
                </a:solidFill>
                <a:latin typeface="Times New Roman" panose="02020603050405020304" pitchFamily="18" charset="0"/>
                <a:cs typeface="Times New Roman" panose="02020603050405020304" pitchFamily="18" charset="0"/>
              </a:rPr>
              <a:t>His d</a:t>
            </a:r>
            <a:r>
              <a:rPr lang="en-IN" sz="2000" b="0" i="0" dirty="0">
                <a:solidFill>
                  <a:schemeClr val="bg1"/>
                </a:solidFill>
                <a:effectLst/>
                <a:latin typeface="Times New Roman" panose="02020603050405020304" pitchFamily="18" charset="0"/>
                <a:cs typeface="Times New Roman" panose="02020603050405020304" pitchFamily="18" charset="0"/>
              </a:rPr>
              <a:t>ramatic work depends on improvisation and comprises the recovery of "illegitimate" forms of theatre.</a:t>
            </a:r>
          </a:p>
          <a:p>
            <a:pPr algn="just"/>
            <a:endParaRPr lang="en-IN" sz="2000" dirty="0">
              <a:solidFill>
                <a:schemeClr val="bg1"/>
              </a:solidFill>
              <a:latin typeface="Times New Roman" panose="02020603050405020304" pitchFamily="18" charset="0"/>
              <a:cs typeface="Times New Roman" panose="02020603050405020304" pitchFamily="18" charset="0"/>
            </a:endParaRPr>
          </a:p>
          <a:p>
            <a:pPr algn="just"/>
            <a:r>
              <a:rPr lang="en-IN" sz="2000" b="0" i="0" dirty="0">
                <a:solidFill>
                  <a:schemeClr val="bg1"/>
                </a:solidFill>
                <a:effectLst/>
                <a:latin typeface="Times New Roman" panose="02020603050405020304" pitchFamily="18" charset="0"/>
                <a:cs typeface="Times New Roman" panose="02020603050405020304" pitchFamily="18" charset="0"/>
              </a:rPr>
              <a:t>His work of the 1960s, 1970s and 1980s is peppered with criticisms of assassinations, corruption, organised crime, racism, </a:t>
            </a:r>
            <a:r>
              <a:rPr lang="en-IN" sz="2000" dirty="0">
                <a:solidFill>
                  <a:schemeClr val="bg1"/>
                </a:solidFill>
                <a:latin typeface="Times New Roman" panose="02020603050405020304" pitchFamily="18" charset="0"/>
                <a:cs typeface="Times New Roman" panose="02020603050405020304" pitchFamily="18" charset="0"/>
              </a:rPr>
              <a:t>Roman Catholic theology a</a:t>
            </a:r>
            <a:r>
              <a:rPr lang="en-IN" sz="2000" b="0" i="0" dirty="0">
                <a:solidFill>
                  <a:schemeClr val="bg1"/>
                </a:solidFill>
                <a:effectLst/>
                <a:latin typeface="Times New Roman" panose="02020603050405020304" pitchFamily="18" charset="0"/>
                <a:cs typeface="Times New Roman" panose="02020603050405020304" pitchFamily="18" charset="0"/>
              </a:rPr>
              <a:t>nd war</a:t>
            </a:r>
            <a:r>
              <a:rPr lang="en-IN" sz="2000" dirty="0">
                <a:solidFill>
                  <a:schemeClr val="bg1"/>
                </a:solidFill>
                <a:latin typeface="Times New Roman" panose="02020603050405020304" pitchFamily="18" charset="0"/>
                <a:cs typeface="Times New Roman" panose="02020603050405020304" pitchFamily="18" charset="0"/>
              </a:rPr>
              <a:t>.</a:t>
            </a:r>
            <a:r>
              <a:rPr lang="en-IN" sz="2000" b="0" i="0" dirty="0">
                <a:solidFill>
                  <a:srgbClr val="202122"/>
                </a:solidFill>
                <a:effectLst/>
                <a:latin typeface="Times New Roman" panose="02020603050405020304" pitchFamily="18" charset="0"/>
                <a:cs typeface="Times New Roman" panose="02020603050405020304" pitchFamily="18" charset="0"/>
              </a:rPr>
              <a:t>.</a:t>
            </a:r>
            <a:endParaRPr lang="en-IN" sz="2000" b="0" i="0" dirty="0">
              <a:solidFill>
                <a:schemeClr val="bg1"/>
              </a:solidFill>
              <a:effectLst/>
              <a:latin typeface="Times New Roman" panose="02020603050405020304" pitchFamily="18" charset="0"/>
              <a:cs typeface="Times New Roman" panose="02020603050405020304" pitchFamily="18" charset="0"/>
            </a:endParaRPr>
          </a:p>
          <a:p>
            <a:pPr algn="just"/>
            <a:endParaRPr lang="en-IN" dirty="0">
              <a:solidFill>
                <a:schemeClr val="bg1"/>
              </a:solidFill>
              <a:latin typeface="Times New Roman" panose="02020603050405020304" pitchFamily="18" charset="0"/>
              <a:cs typeface="Times New Roman" panose="02020603050405020304" pitchFamily="18" charset="0"/>
            </a:endParaRPr>
          </a:p>
          <a:p>
            <a:pPr algn="just"/>
            <a:endParaRPr lang="en-IN" dirty="0">
              <a:solidFill>
                <a:schemeClr val="bg1"/>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39A403D9-3D50-4F21-8F7E-5D73303662BD}"/>
              </a:ext>
            </a:extLst>
          </p:cNvPr>
          <p:cNvSpPr txBox="1"/>
          <p:nvPr/>
        </p:nvSpPr>
        <p:spPr>
          <a:xfrm>
            <a:off x="8574118" y="6055147"/>
            <a:ext cx="3570668" cy="369332"/>
          </a:xfrm>
          <a:prstGeom prst="rect">
            <a:avLst/>
          </a:prstGeom>
          <a:noFill/>
        </p:spPr>
        <p:txBody>
          <a:bodyPr wrap="square">
            <a:spAutoFit/>
          </a:bodyPr>
          <a:lstStyle/>
          <a:p>
            <a:r>
              <a:rPr lang="en-IN" b="0" i="0" dirty="0">
                <a:solidFill>
                  <a:schemeClr val="bg1"/>
                </a:solidFill>
                <a:effectLst/>
                <a:latin typeface="Times New Roman" panose="02020603050405020304" pitchFamily="18" charset="0"/>
                <a:cs typeface="Times New Roman" panose="02020603050405020304" pitchFamily="18" charset="0"/>
              </a:rPr>
              <a:t>March 24, 1926 - October 13, 2016</a:t>
            </a:r>
            <a:endParaRPr lang="en-IN" dirty="0"/>
          </a:p>
        </p:txBody>
      </p:sp>
    </p:spTree>
    <p:extLst>
      <p:ext uri="{BB962C8B-B14F-4D97-AF65-F5344CB8AC3E}">
        <p14:creationId xmlns:p14="http://schemas.microsoft.com/office/powerpoint/2010/main" val="2169832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p:txBody>
          <a:bodyPr/>
          <a:lstStyle/>
          <a:p>
            <a:r>
              <a:rPr lang="en-US" dirty="0"/>
              <a:t>PAGE </a:t>
            </a:r>
            <a:fld id="{4A9B5881-4007-4345-955A-79C2656F0C49}" type="slidenum">
              <a:rPr lang="en-US" smtClean="0"/>
              <a:pPr/>
              <a:t>3</a:t>
            </a:fld>
            <a:endParaRPr lang="en-US" dirty="0"/>
          </a:p>
        </p:txBody>
      </p:sp>
      <p:sp>
        <p:nvSpPr>
          <p:cNvPr id="2" name="Rectangle 1">
            <a:extLst>
              <a:ext uri="{FF2B5EF4-FFF2-40B4-BE49-F238E27FC236}">
                <a16:creationId xmlns:a16="http://schemas.microsoft.com/office/drawing/2014/main" id="{0D04A55B-C471-4E58-BECD-DB66345EC4E5}"/>
              </a:ext>
            </a:extLst>
          </p:cNvPr>
          <p:cNvSpPr/>
          <p:nvPr/>
        </p:nvSpPr>
        <p:spPr>
          <a:xfrm>
            <a:off x="201421" y="547254"/>
            <a:ext cx="210704" cy="5415663"/>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1C26BB42-89CE-441C-922A-B94E584E4717}"/>
              </a:ext>
            </a:extLst>
          </p:cNvPr>
          <p:cNvSpPr/>
          <p:nvPr/>
        </p:nvSpPr>
        <p:spPr>
          <a:xfrm>
            <a:off x="334382" y="2301117"/>
            <a:ext cx="210705" cy="2515582"/>
          </a:xfrm>
          <a:prstGeom prst="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C6D26681-1CCE-4D82-A5B0-E6A424309BE4}"/>
              </a:ext>
            </a:extLst>
          </p:cNvPr>
          <p:cNvSpPr/>
          <p:nvPr/>
        </p:nvSpPr>
        <p:spPr>
          <a:xfrm>
            <a:off x="91829" y="6347237"/>
            <a:ext cx="993913" cy="172278"/>
          </a:xfrm>
          <a:prstGeom prst="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Rounded Corners 10">
            <a:extLst>
              <a:ext uri="{FF2B5EF4-FFF2-40B4-BE49-F238E27FC236}">
                <a16:creationId xmlns:a16="http://schemas.microsoft.com/office/drawing/2014/main" id="{D67587EB-D08E-418B-9F1A-7FB59D633231}"/>
              </a:ext>
            </a:extLst>
          </p:cNvPr>
          <p:cNvSpPr/>
          <p:nvPr/>
        </p:nvSpPr>
        <p:spPr>
          <a:xfrm>
            <a:off x="850006" y="238165"/>
            <a:ext cx="9066726" cy="317052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a:extLst>
              <a:ext uri="{FF2B5EF4-FFF2-40B4-BE49-F238E27FC236}">
                <a16:creationId xmlns:a16="http://schemas.microsoft.com/office/drawing/2014/main" id="{4FAA99E1-BA43-4222-9066-052FD397CC8C}"/>
              </a:ext>
            </a:extLst>
          </p:cNvPr>
          <p:cNvSpPr txBox="1"/>
          <p:nvPr/>
        </p:nvSpPr>
        <p:spPr>
          <a:xfrm>
            <a:off x="1098621" y="375142"/>
            <a:ext cx="8547655" cy="3139321"/>
          </a:xfrm>
          <a:prstGeom prst="rect">
            <a:avLst/>
          </a:prstGeom>
          <a:noFill/>
        </p:spPr>
        <p:txBody>
          <a:bodyPr wrap="square">
            <a:spAutoFit/>
          </a:bodyPr>
          <a:lstStyle/>
          <a:p>
            <a:pPr algn="just"/>
            <a:r>
              <a:rPr lang="en-IN" sz="2200" b="0" i="0" dirty="0">
                <a:solidFill>
                  <a:srgbClr val="002060"/>
                </a:solidFill>
                <a:effectLst/>
                <a:latin typeface="Times New Roman" panose="02020603050405020304" pitchFamily="18" charset="0"/>
                <a:cs typeface="Times New Roman" panose="02020603050405020304" pitchFamily="18" charset="0"/>
              </a:rPr>
              <a:t>Dario </a:t>
            </a:r>
            <a:r>
              <a:rPr lang="en-IN" sz="2200" b="0" i="0" dirty="0" err="1">
                <a:solidFill>
                  <a:srgbClr val="002060"/>
                </a:solidFill>
                <a:effectLst/>
                <a:latin typeface="Times New Roman" panose="02020603050405020304" pitchFamily="18" charset="0"/>
                <a:cs typeface="Times New Roman" panose="02020603050405020304" pitchFamily="18" charset="0"/>
              </a:rPr>
              <a:t>Fo</a:t>
            </a:r>
            <a:r>
              <a:rPr lang="en-IN" sz="2200" b="0" i="0" dirty="0">
                <a:solidFill>
                  <a:srgbClr val="002060"/>
                </a:solidFill>
                <a:effectLst/>
                <a:latin typeface="Times New Roman" panose="02020603050405020304" pitchFamily="18" charset="0"/>
                <a:cs typeface="Times New Roman" panose="02020603050405020304" pitchFamily="18" charset="0"/>
              </a:rPr>
              <a:t> and his wife, the actress </a:t>
            </a:r>
            <a:r>
              <a:rPr lang="en-IN" sz="2200" dirty="0">
                <a:solidFill>
                  <a:srgbClr val="002060"/>
                </a:solidFill>
                <a:latin typeface="Times New Roman" panose="02020603050405020304" pitchFamily="18" charset="0"/>
                <a:cs typeface="Times New Roman" panose="02020603050405020304" pitchFamily="18" charset="0"/>
              </a:rPr>
              <a:t>France </a:t>
            </a:r>
            <a:r>
              <a:rPr lang="en-IN" sz="2200" dirty="0" err="1">
                <a:solidFill>
                  <a:srgbClr val="002060"/>
                </a:solidFill>
                <a:latin typeface="Times New Roman" panose="02020603050405020304" pitchFamily="18" charset="0"/>
                <a:cs typeface="Times New Roman" panose="02020603050405020304" pitchFamily="18" charset="0"/>
              </a:rPr>
              <a:t>Rame</a:t>
            </a:r>
            <a:r>
              <a:rPr lang="en-IN" sz="2200" b="0" i="0" dirty="0">
                <a:solidFill>
                  <a:srgbClr val="002060"/>
                </a:solidFill>
                <a:effectLst/>
                <a:latin typeface="Times New Roman" panose="02020603050405020304" pitchFamily="18" charset="0"/>
                <a:cs typeface="Times New Roman" panose="02020603050405020304" pitchFamily="18" charset="0"/>
              </a:rPr>
              <a:t>, produced (1962) humorous sketches on the television show </a:t>
            </a:r>
            <a:r>
              <a:rPr lang="en-IN" sz="2200" b="0" i="1" dirty="0" err="1">
                <a:solidFill>
                  <a:srgbClr val="002060"/>
                </a:solidFill>
                <a:effectLst/>
                <a:latin typeface="Bernard MT Condensed" panose="02050806060905020404" pitchFamily="18" charset="0"/>
                <a:cs typeface="Times New Roman" panose="02020603050405020304" pitchFamily="18" charset="0"/>
              </a:rPr>
              <a:t>Canzonissima</a:t>
            </a:r>
            <a:r>
              <a:rPr lang="en-IN" sz="2200" b="0" i="0" dirty="0">
                <a:solidFill>
                  <a:srgbClr val="002060"/>
                </a:solidFill>
                <a:effectLst/>
                <a:latin typeface="Times New Roman" panose="02020603050405020304" pitchFamily="18" charset="0"/>
                <a:cs typeface="Times New Roman" panose="02020603050405020304" pitchFamily="18" charset="0"/>
              </a:rPr>
              <a:t> that soon made them popular public personalities. </a:t>
            </a:r>
          </a:p>
          <a:p>
            <a:pPr algn="just"/>
            <a:endParaRPr lang="en-IN" sz="2200" dirty="0">
              <a:solidFill>
                <a:srgbClr val="002060"/>
              </a:solidFill>
              <a:latin typeface="Times New Roman" panose="02020603050405020304" pitchFamily="18" charset="0"/>
              <a:cs typeface="Times New Roman" panose="02020603050405020304" pitchFamily="18" charset="0"/>
            </a:endParaRPr>
          </a:p>
          <a:p>
            <a:pPr algn="just"/>
            <a:r>
              <a:rPr lang="en-IN" sz="2200" b="0" i="0" dirty="0">
                <a:solidFill>
                  <a:srgbClr val="002060"/>
                </a:solidFill>
                <a:effectLst/>
                <a:latin typeface="Times New Roman" panose="02020603050405020304" pitchFamily="18" charset="0"/>
                <a:cs typeface="Times New Roman" panose="02020603050405020304" pitchFamily="18" charset="0"/>
              </a:rPr>
              <a:t>They founded the </a:t>
            </a:r>
            <a:r>
              <a:rPr lang="en-IN" sz="2200" dirty="0">
                <a:solidFill>
                  <a:srgbClr val="002060"/>
                </a:solidFill>
                <a:latin typeface="Times New Roman" panose="02020603050405020304" pitchFamily="18" charset="0"/>
                <a:cs typeface="Times New Roman" panose="02020603050405020304" pitchFamily="18" charset="0"/>
              </a:rPr>
              <a:t>theatre</a:t>
            </a:r>
            <a:r>
              <a:rPr lang="en-IN" sz="2200" b="0" i="0" dirty="0">
                <a:solidFill>
                  <a:srgbClr val="002060"/>
                </a:solidFill>
                <a:effectLst/>
                <a:latin typeface="Times New Roman" panose="02020603050405020304" pitchFamily="18" charset="0"/>
                <a:cs typeface="Times New Roman" panose="02020603050405020304" pitchFamily="18" charset="0"/>
              </a:rPr>
              <a:t> companies:</a:t>
            </a:r>
          </a:p>
          <a:p>
            <a:pPr algn="just"/>
            <a:r>
              <a:rPr lang="en-IN" sz="2200" dirty="0" err="1">
                <a:solidFill>
                  <a:srgbClr val="002060"/>
                </a:solidFill>
                <a:latin typeface="Bernard MT Condensed" panose="02050806060905020404" pitchFamily="18" charset="0"/>
                <a:cs typeface="Times New Roman" panose="02020603050405020304" pitchFamily="18" charset="0"/>
              </a:rPr>
              <a:t>Campagnia</a:t>
            </a:r>
            <a:r>
              <a:rPr lang="en-IN" sz="2200" dirty="0">
                <a:solidFill>
                  <a:srgbClr val="002060"/>
                </a:solidFill>
                <a:latin typeface="Bernard MT Condensed" panose="02050806060905020404" pitchFamily="18" charset="0"/>
                <a:cs typeface="Times New Roman" panose="02020603050405020304" pitchFamily="18" charset="0"/>
              </a:rPr>
              <a:t> Dario </a:t>
            </a:r>
            <a:r>
              <a:rPr lang="en-IN" sz="2200" dirty="0" err="1">
                <a:solidFill>
                  <a:srgbClr val="002060"/>
                </a:solidFill>
                <a:latin typeface="Bernard MT Condensed" panose="02050806060905020404" pitchFamily="18" charset="0"/>
                <a:cs typeface="Times New Roman" panose="02020603050405020304" pitchFamily="18" charset="0"/>
              </a:rPr>
              <a:t>Fo</a:t>
            </a:r>
            <a:r>
              <a:rPr lang="en-IN" sz="2200" dirty="0">
                <a:solidFill>
                  <a:srgbClr val="002060"/>
                </a:solidFill>
                <a:latin typeface="Bernard MT Condensed" panose="02050806060905020404" pitchFamily="18" charset="0"/>
                <a:cs typeface="Times New Roman" panose="02020603050405020304" pitchFamily="18" charset="0"/>
              </a:rPr>
              <a:t>–Franca </a:t>
            </a:r>
            <a:r>
              <a:rPr lang="en-IN" sz="2200" dirty="0" err="1">
                <a:solidFill>
                  <a:srgbClr val="002060"/>
                </a:solidFill>
                <a:latin typeface="Bernard MT Condensed" panose="02050806060905020404" pitchFamily="18" charset="0"/>
                <a:cs typeface="Times New Roman" panose="02020603050405020304" pitchFamily="18" charset="0"/>
              </a:rPr>
              <a:t>Rame</a:t>
            </a:r>
            <a:r>
              <a:rPr lang="en-IN" sz="2200" dirty="0">
                <a:solidFill>
                  <a:srgbClr val="002060"/>
                </a:solidFill>
                <a:latin typeface="Bernard MT Condensed" panose="02050806060905020404" pitchFamily="18" charset="0"/>
                <a:cs typeface="Times New Roman" panose="02020603050405020304" pitchFamily="18" charset="0"/>
              </a:rPr>
              <a:t> (1958)</a:t>
            </a:r>
          </a:p>
          <a:p>
            <a:pPr algn="just"/>
            <a:r>
              <a:rPr lang="en-IN" sz="2200" dirty="0">
                <a:solidFill>
                  <a:srgbClr val="002060"/>
                </a:solidFill>
                <a:latin typeface="Bernard MT Condensed" panose="02050806060905020404" pitchFamily="18" charset="0"/>
                <a:cs typeface="Times New Roman" panose="02020603050405020304" pitchFamily="18" charset="0"/>
              </a:rPr>
              <a:t>Nuova Scena (1968), and </a:t>
            </a:r>
          </a:p>
          <a:p>
            <a:pPr algn="just"/>
            <a:r>
              <a:rPr lang="en-IN" sz="2200" dirty="0" err="1">
                <a:solidFill>
                  <a:srgbClr val="002060"/>
                </a:solidFill>
                <a:latin typeface="Bernard MT Condensed" panose="02050806060905020404" pitchFamily="18" charset="0"/>
                <a:cs typeface="Times New Roman" panose="02020603050405020304" pitchFamily="18" charset="0"/>
              </a:rPr>
              <a:t>Collettivo</a:t>
            </a:r>
            <a:r>
              <a:rPr lang="en-IN" sz="2200" dirty="0">
                <a:solidFill>
                  <a:srgbClr val="002060"/>
                </a:solidFill>
                <a:latin typeface="Bernard MT Condensed" panose="02050806060905020404" pitchFamily="18" charset="0"/>
                <a:cs typeface="Times New Roman" panose="02020603050405020304" pitchFamily="18" charset="0"/>
              </a:rPr>
              <a:t> </a:t>
            </a:r>
            <a:r>
              <a:rPr lang="en-IN" sz="2200" dirty="0" err="1">
                <a:solidFill>
                  <a:srgbClr val="002060"/>
                </a:solidFill>
                <a:latin typeface="Bernard MT Condensed" panose="02050806060905020404" pitchFamily="18" charset="0"/>
                <a:cs typeface="Times New Roman" panose="02020603050405020304" pitchFamily="18" charset="0"/>
              </a:rPr>
              <a:t>Teatrale</a:t>
            </a:r>
            <a:r>
              <a:rPr lang="en-IN" sz="2200" dirty="0">
                <a:solidFill>
                  <a:srgbClr val="002060"/>
                </a:solidFill>
                <a:latin typeface="Bernard MT Condensed" panose="02050806060905020404" pitchFamily="18" charset="0"/>
                <a:cs typeface="Times New Roman" panose="02020603050405020304" pitchFamily="18" charset="0"/>
              </a:rPr>
              <a:t> La </a:t>
            </a:r>
            <a:r>
              <a:rPr lang="en-IN" sz="2200" dirty="0" err="1">
                <a:solidFill>
                  <a:srgbClr val="002060"/>
                </a:solidFill>
                <a:latin typeface="Bernard MT Condensed" panose="02050806060905020404" pitchFamily="18" charset="0"/>
                <a:cs typeface="Times New Roman" panose="02020603050405020304" pitchFamily="18" charset="0"/>
              </a:rPr>
              <a:t>Comune</a:t>
            </a:r>
            <a:r>
              <a:rPr lang="en-IN" sz="2200" dirty="0">
                <a:solidFill>
                  <a:srgbClr val="002060"/>
                </a:solidFill>
                <a:latin typeface="Bernard MT Condensed" panose="02050806060905020404" pitchFamily="18" charset="0"/>
                <a:cs typeface="Times New Roman" panose="02020603050405020304" pitchFamily="18" charset="0"/>
              </a:rPr>
              <a:t> (1970)</a:t>
            </a:r>
          </a:p>
          <a:p>
            <a:pPr algn="just"/>
            <a:r>
              <a:rPr lang="en-IN" sz="2200" b="0" i="0" dirty="0">
                <a:solidFill>
                  <a:srgbClr val="002060"/>
                </a:solidFill>
                <a:effectLst/>
                <a:latin typeface="Times New Roman" panose="02020603050405020304" pitchFamily="18" charset="0"/>
                <a:cs typeface="Times New Roman" panose="02020603050405020304" pitchFamily="18" charset="0"/>
              </a:rPr>
              <a:t> </a:t>
            </a:r>
            <a:endParaRPr lang="en-IN" sz="2200" b="0" i="0" dirty="0">
              <a:solidFill>
                <a:srgbClr val="002060"/>
              </a:solidFill>
              <a:effectLst/>
              <a:latin typeface="Bernard MT Condensed" panose="020508060609050204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4CC07E67-9BF8-4499-AE23-F9C9BD84F404}"/>
              </a:ext>
            </a:extLst>
          </p:cNvPr>
          <p:cNvSpPr/>
          <p:nvPr/>
        </p:nvSpPr>
        <p:spPr>
          <a:xfrm>
            <a:off x="2099256" y="3620160"/>
            <a:ext cx="9448023" cy="298465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a:extLst>
              <a:ext uri="{FF2B5EF4-FFF2-40B4-BE49-F238E27FC236}">
                <a16:creationId xmlns:a16="http://schemas.microsoft.com/office/drawing/2014/main" id="{6DC34C2C-E660-4C6C-B07A-C216BC80014C}"/>
              </a:ext>
            </a:extLst>
          </p:cNvPr>
          <p:cNvSpPr txBox="1"/>
          <p:nvPr/>
        </p:nvSpPr>
        <p:spPr>
          <a:xfrm>
            <a:off x="2372624" y="3778756"/>
            <a:ext cx="8857754" cy="2554545"/>
          </a:xfrm>
          <a:prstGeom prst="rect">
            <a:avLst/>
          </a:prstGeom>
          <a:noFill/>
        </p:spPr>
        <p:txBody>
          <a:bodyPr wrap="square">
            <a:spAutoFit/>
          </a:bodyPr>
          <a:lstStyle/>
          <a:p>
            <a:pPr algn="just"/>
            <a:r>
              <a:rPr lang="en-IN" sz="2000" b="0" i="0" dirty="0" err="1">
                <a:solidFill>
                  <a:srgbClr val="1A1A1A"/>
                </a:solidFill>
                <a:effectLst/>
                <a:latin typeface="Times New Roman" panose="02020603050405020304" pitchFamily="18" charset="0"/>
                <a:cs typeface="Times New Roman" panose="02020603050405020304" pitchFamily="18" charset="0"/>
              </a:rPr>
              <a:t>Fo</a:t>
            </a:r>
            <a:r>
              <a:rPr lang="en-IN" sz="2000" b="0" i="0" dirty="0">
                <a:solidFill>
                  <a:srgbClr val="1A1A1A"/>
                </a:solidFill>
                <a:effectLst/>
                <a:latin typeface="Times New Roman" panose="02020603050405020304" pitchFamily="18" charset="0"/>
                <a:cs typeface="Times New Roman" panose="02020603050405020304" pitchFamily="18" charset="0"/>
              </a:rPr>
              <a:t> wrote more than 80 plays, co-authoring some of them with </a:t>
            </a:r>
            <a:r>
              <a:rPr lang="en-IN" sz="2000" b="0" i="0" dirty="0" err="1">
                <a:solidFill>
                  <a:srgbClr val="1A1A1A"/>
                </a:solidFill>
                <a:effectLst/>
                <a:latin typeface="Times New Roman" panose="02020603050405020304" pitchFamily="18" charset="0"/>
                <a:cs typeface="Times New Roman" panose="02020603050405020304" pitchFamily="18" charset="0"/>
              </a:rPr>
              <a:t>Rame</a:t>
            </a:r>
            <a:r>
              <a:rPr lang="en-IN" sz="2000" b="0" i="0" dirty="0">
                <a:solidFill>
                  <a:srgbClr val="1A1A1A"/>
                </a:solidFill>
                <a:effectLst/>
                <a:latin typeface="Times New Roman" panose="02020603050405020304" pitchFamily="18" charset="0"/>
                <a:cs typeface="Times New Roman" panose="02020603050405020304" pitchFamily="18" charset="0"/>
              </a:rPr>
              <a:t>. </a:t>
            </a:r>
          </a:p>
          <a:p>
            <a:pPr algn="just"/>
            <a:endParaRPr lang="en-IN" sz="2000" dirty="0">
              <a:solidFill>
                <a:srgbClr val="1A1A1A"/>
              </a:solidFill>
              <a:latin typeface="Times New Roman" panose="02020603050405020304" pitchFamily="18" charset="0"/>
              <a:cs typeface="Times New Roman" panose="02020603050405020304" pitchFamily="18" charset="0"/>
            </a:endParaRPr>
          </a:p>
          <a:p>
            <a:pPr algn="just"/>
            <a:r>
              <a:rPr lang="en-IN" sz="2000" b="0" i="0" dirty="0">
                <a:solidFill>
                  <a:srgbClr val="1A1A1A"/>
                </a:solidFill>
                <a:effectLst/>
                <a:latin typeface="Times New Roman" panose="02020603050405020304" pitchFamily="18" charset="0"/>
                <a:cs typeface="Times New Roman" panose="02020603050405020304" pitchFamily="18" charset="0"/>
              </a:rPr>
              <a:t>Among his most popular plays are:</a:t>
            </a:r>
          </a:p>
          <a:p>
            <a:pPr algn="just"/>
            <a:r>
              <a:rPr lang="en-IN" sz="2000" b="0" i="1" dirty="0">
                <a:solidFill>
                  <a:srgbClr val="1A1A1A"/>
                </a:solidFill>
                <a:effectLst/>
                <a:latin typeface="Bernard MT Condensed" panose="02050806060905020404" pitchFamily="18" charset="0"/>
                <a:cs typeface="Times New Roman" panose="02020603050405020304" pitchFamily="18" charset="0"/>
              </a:rPr>
              <a:t>Accidental Death of an Anarchist </a:t>
            </a:r>
            <a:r>
              <a:rPr lang="en-IN" sz="2000" b="0" i="1" dirty="0">
                <a:solidFill>
                  <a:srgbClr val="1A1A1A"/>
                </a:solidFill>
                <a:effectLst/>
                <a:latin typeface="Times New Roman" panose="02020603050405020304" pitchFamily="18" charset="0"/>
                <a:cs typeface="Times New Roman" panose="02020603050405020304" pitchFamily="18" charset="0"/>
              </a:rPr>
              <a:t>(</a:t>
            </a:r>
            <a:r>
              <a:rPr lang="en-IN" sz="2000" b="0" i="0" dirty="0">
                <a:solidFill>
                  <a:srgbClr val="1A1A1A"/>
                </a:solidFill>
                <a:effectLst/>
                <a:latin typeface="Times New Roman" panose="02020603050405020304" pitchFamily="18" charset="0"/>
                <a:cs typeface="Times New Roman" panose="02020603050405020304" pitchFamily="18" charset="0"/>
              </a:rPr>
              <a:t>1970</a:t>
            </a:r>
            <a:r>
              <a:rPr lang="en-IN" sz="2000" b="0" i="1" dirty="0">
                <a:solidFill>
                  <a:srgbClr val="1A1A1A"/>
                </a:solidFill>
                <a:effectLst/>
                <a:latin typeface="Times New Roman" panose="02020603050405020304" pitchFamily="18" charset="0"/>
                <a:cs typeface="Times New Roman" panose="02020603050405020304" pitchFamily="18" charset="0"/>
              </a:rPr>
              <a:t>),</a:t>
            </a:r>
            <a:r>
              <a:rPr lang="en-IN" sz="2000" b="0" i="0" dirty="0">
                <a:solidFill>
                  <a:srgbClr val="1A1A1A"/>
                </a:solidFill>
                <a:effectLst/>
                <a:latin typeface="Times New Roman" panose="02020603050405020304" pitchFamily="18" charset="0"/>
                <a:cs typeface="Times New Roman" panose="02020603050405020304" pitchFamily="18" charset="0"/>
              </a:rPr>
              <a:t> and </a:t>
            </a:r>
            <a:r>
              <a:rPr lang="en-IN" sz="2000" b="0" i="0" dirty="0">
                <a:solidFill>
                  <a:srgbClr val="1A1A1A"/>
                </a:solidFill>
                <a:effectLst/>
                <a:latin typeface="Bernard MT Condensed" panose="02050806060905020404" pitchFamily="18" charset="0"/>
                <a:cs typeface="Times New Roman" panose="02020603050405020304" pitchFamily="18" charset="0"/>
              </a:rPr>
              <a:t>W</a:t>
            </a:r>
            <a:r>
              <a:rPr lang="en-IN" sz="2000" b="0" i="1" dirty="0">
                <a:solidFill>
                  <a:srgbClr val="1A1A1A"/>
                </a:solidFill>
                <a:effectLst/>
                <a:latin typeface="Bernard MT Condensed" panose="02050806060905020404" pitchFamily="18" charset="0"/>
                <a:cs typeface="Times New Roman" panose="02020603050405020304" pitchFamily="18" charset="0"/>
              </a:rPr>
              <a:t>e Can’t Pay? We Won’t Pay</a:t>
            </a:r>
            <a:r>
              <a:rPr lang="en-IN" sz="2000" b="0" i="1" dirty="0">
                <a:solidFill>
                  <a:srgbClr val="1A1A1A"/>
                </a:solidFill>
                <a:effectLst/>
                <a:latin typeface="Times New Roman" panose="02020603050405020304" pitchFamily="18" charset="0"/>
                <a:cs typeface="Times New Roman" panose="02020603050405020304" pitchFamily="18" charset="0"/>
              </a:rPr>
              <a:t>! (</a:t>
            </a:r>
            <a:r>
              <a:rPr lang="en-IN" sz="2000" b="0" i="0" dirty="0">
                <a:solidFill>
                  <a:srgbClr val="1A1A1A"/>
                </a:solidFill>
                <a:effectLst/>
                <a:latin typeface="Times New Roman" panose="02020603050405020304" pitchFamily="18" charset="0"/>
                <a:cs typeface="Times New Roman" panose="02020603050405020304" pitchFamily="18" charset="0"/>
              </a:rPr>
              <a:t>1974). </a:t>
            </a:r>
          </a:p>
          <a:p>
            <a:pPr algn="just"/>
            <a:endParaRPr lang="en-IN" sz="2000" dirty="0">
              <a:solidFill>
                <a:srgbClr val="1A1A1A"/>
              </a:solidFill>
              <a:latin typeface="Times New Roman" panose="02020603050405020304" pitchFamily="18" charset="0"/>
              <a:cs typeface="Times New Roman" panose="02020603050405020304" pitchFamily="18" charset="0"/>
            </a:endParaRPr>
          </a:p>
          <a:p>
            <a:pPr algn="just"/>
            <a:r>
              <a:rPr lang="en-IN" sz="2000" b="0" i="0" dirty="0">
                <a:solidFill>
                  <a:srgbClr val="1A1A1A"/>
                </a:solidFill>
                <a:effectLst/>
                <a:latin typeface="Times New Roman" panose="02020603050405020304" pitchFamily="18" charset="0"/>
                <a:cs typeface="Times New Roman" panose="02020603050405020304" pitchFamily="18" charset="0"/>
              </a:rPr>
              <a:t>As a performer, </a:t>
            </a:r>
            <a:r>
              <a:rPr lang="en-IN" sz="2000" b="0" i="0" dirty="0" err="1">
                <a:solidFill>
                  <a:srgbClr val="1A1A1A"/>
                </a:solidFill>
                <a:effectLst/>
                <a:latin typeface="Times New Roman" panose="02020603050405020304" pitchFamily="18" charset="0"/>
                <a:cs typeface="Times New Roman" panose="02020603050405020304" pitchFamily="18" charset="0"/>
              </a:rPr>
              <a:t>Fo</a:t>
            </a:r>
            <a:r>
              <a:rPr lang="en-IN" sz="2000" b="0" i="0" dirty="0">
                <a:solidFill>
                  <a:srgbClr val="1A1A1A"/>
                </a:solidFill>
                <a:effectLst/>
                <a:latin typeface="Times New Roman" panose="02020603050405020304" pitchFamily="18" charset="0"/>
                <a:cs typeface="Times New Roman" panose="02020603050405020304" pitchFamily="18" charset="0"/>
              </a:rPr>
              <a:t> is best known for his solo tour de force “</a:t>
            </a:r>
            <a:r>
              <a:rPr lang="en-IN" sz="2000" b="0" i="0" dirty="0">
                <a:solidFill>
                  <a:srgbClr val="1A1A1A"/>
                </a:solidFill>
                <a:effectLst/>
                <a:latin typeface="Bernard MT Condensed" panose="02050806060905020404" pitchFamily="18" charset="0"/>
                <a:cs typeface="Times New Roman" panose="02020603050405020304" pitchFamily="18" charset="0"/>
              </a:rPr>
              <a:t>Comic Mystery</a:t>
            </a:r>
            <a:r>
              <a:rPr lang="en-IN" sz="2000" b="0" i="0" dirty="0">
                <a:solidFill>
                  <a:srgbClr val="1A1A1A"/>
                </a:solidFill>
                <a:effectLst/>
                <a:latin typeface="Times New Roman" panose="02020603050405020304" pitchFamily="18" charset="0"/>
                <a:cs typeface="Times New Roman" panose="02020603050405020304" pitchFamily="18" charset="0"/>
              </a:rPr>
              <a:t>” (1973), based on </a:t>
            </a:r>
            <a:r>
              <a:rPr lang="en-IN" sz="2000" dirty="0">
                <a:solidFill>
                  <a:srgbClr val="000000"/>
                </a:solidFill>
                <a:latin typeface="Times New Roman" panose="02020603050405020304" pitchFamily="18" charset="0"/>
                <a:cs typeface="Times New Roman" panose="02020603050405020304" pitchFamily="18" charset="0"/>
              </a:rPr>
              <a:t>medieval</a:t>
            </a:r>
            <a:r>
              <a:rPr lang="en-IN" sz="2000" b="0" i="0" dirty="0">
                <a:solidFill>
                  <a:srgbClr val="1A1A1A"/>
                </a:solidFill>
                <a:effectLst/>
                <a:latin typeface="Times New Roman" panose="02020603050405020304" pitchFamily="18" charset="0"/>
                <a:cs typeface="Times New Roman" panose="02020603050405020304" pitchFamily="18" charset="0"/>
              </a:rPr>
              <a:t> mystery plays but so topical that the shows changed with each audience.</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9804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7AA517-C01B-49A2-87CA-FC7627B1A048}"/>
              </a:ext>
            </a:extLst>
          </p:cNvPr>
          <p:cNvSpPr>
            <a:spLocks noGrp="1"/>
          </p:cNvSpPr>
          <p:nvPr>
            <p:ph type="sldNum" sz="quarter" idx="10"/>
          </p:nvPr>
        </p:nvSpPr>
        <p:spPr/>
        <p:txBody>
          <a:bodyPr/>
          <a:lstStyle/>
          <a:p>
            <a:r>
              <a:rPr lang="en-US"/>
              <a:t>PAGE </a:t>
            </a:r>
            <a:fld id="{4A9B5881-4007-4345-955A-79C2656F0C49}" type="slidenum">
              <a:rPr lang="en-US" smtClean="0"/>
              <a:pPr/>
              <a:t>4</a:t>
            </a:fld>
            <a:endParaRPr lang="en-US" dirty="0"/>
          </a:p>
        </p:txBody>
      </p:sp>
      <p:sp>
        <p:nvSpPr>
          <p:cNvPr id="3" name="Slide Number Placeholder 1">
            <a:extLst>
              <a:ext uri="{FF2B5EF4-FFF2-40B4-BE49-F238E27FC236}">
                <a16:creationId xmlns:a16="http://schemas.microsoft.com/office/drawing/2014/main" id="{61E026E8-A92E-4D44-B155-F4B80C133B8F}"/>
              </a:ext>
            </a:extLst>
          </p:cNvPr>
          <p:cNvSpPr txBox="1">
            <a:spLocks/>
          </p:cNvSpPr>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PAGE </a:t>
            </a:r>
            <a:fld id="{4A9B5881-4007-4345-955A-79C2656F0C49}" type="slidenum">
              <a:rPr lang="en-US" smtClean="0"/>
              <a:pPr/>
              <a:t>4</a:t>
            </a:fld>
            <a:endParaRPr lang="en-US" dirty="0"/>
          </a:p>
        </p:txBody>
      </p:sp>
      <p:sp>
        <p:nvSpPr>
          <p:cNvPr id="4" name="Slide Number Placeholder 3">
            <a:extLst>
              <a:ext uri="{FF2B5EF4-FFF2-40B4-BE49-F238E27FC236}">
                <a16:creationId xmlns:a16="http://schemas.microsoft.com/office/drawing/2014/main" id="{0A43A768-0022-4E4E-850F-CF0CEF347B7C}"/>
              </a:ext>
            </a:extLst>
          </p:cNvPr>
          <p:cNvSpPr txBox="1">
            <a:spLocks/>
          </p:cNvSpPr>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PAGE </a:t>
            </a:r>
            <a:fld id="{4A9B5881-4007-4345-955A-79C2656F0C49}" type="slidenum">
              <a:rPr lang="en-US" smtClean="0"/>
              <a:pPr/>
              <a:t>4</a:t>
            </a:fld>
            <a:endParaRPr lang="en-US" dirty="0"/>
          </a:p>
        </p:txBody>
      </p:sp>
      <p:sp>
        <p:nvSpPr>
          <p:cNvPr id="5" name="Rectangle 4">
            <a:extLst>
              <a:ext uri="{FF2B5EF4-FFF2-40B4-BE49-F238E27FC236}">
                <a16:creationId xmlns:a16="http://schemas.microsoft.com/office/drawing/2014/main" id="{461A25A5-EBCE-46C6-A5CE-6EB97041274F}"/>
              </a:ext>
            </a:extLst>
          </p:cNvPr>
          <p:cNvSpPr/>
          <p:nvPr/>
        </p:nvSpPr>
        <p:spPr>
          <a:xfrm>
            <a:off x="201421" y="547254"/>
            <a:ext cx="210704" cy="5415663"/>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1FDB7B7D-615A-409A-931B-C49A1EBF5985}"/>
              </a:ext>
            </a:extLst>
          </p:cNvPr>
          <p:cNvSpPr/>
          <p:nvPr/>
        </p:nvSpPr>
        <p:spPr>
          <a:xfrm>
            <a:off x="334382" y="2301117"/>
            <a:ext cx="210705" cy="2515582"/>
          </a:xfrm>
          <a:prstGeom prst="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83612DDC-E110-4883-A8B3-1B11F11BEA66}"/>
              </a:ext>
            </a:extLst>
          </p:cNvPr>
          <p:cNvSpPr/>
          <p:nvPr/>
        </p:nvSpPr>
        <p:spPr>
          <a:xfrm>
            <a:off x="91829" y="6347237"/>
            <a:ext cx="993913" cy="172278"/>
          </a:xfrm>
          <a:prstGeom prst="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a:extLst>
              <a:ext uri="{FF2B5EF4-FFF2-40B4-BE49-F238E27FC236}">
                <a16:creationId xmlns:a16="http://schemas.microsoft.com/office/drawing/2014/main" id="{31115EC6-F04B-49A1-A796-790209BB6C9B}"/>
              </a:ext>
            </a:extLst>
          </p:cNvPr>
          <p:cNvSpPr txBox="1"/>
          <p:nvPr/>
        </p:nvSpPr>
        <p:spPr>
          <a:xfrm>
            <a:off x="824248" y="700089"/>
            <a:ext cx="10882648" cy="4940583"/>
          </a:xfrm>
          <a:prstGeom prst="rect">
            <a:avLst/>
          </a:prstGeom>
          <a:noFill/>
        </p:spPr>
        <p:txBody>
          <a:bodyPr wrap="square">
            <a:spAutoFit/>
          </a:bodyPr>
          <a:lstStyle/>
          <a:p>
            <a:pPr algn="just"/>
            <a:endParaRPr lang="en-IN" sz="2200" b="0" i="0" dirty="0">
              <a:solidFill>
                <a:srgbClr val="92D050"/>
              </a:solidFill>
              <a:effectLst/>
              <a:latin typeface="Times New Roman" panose="02020603050405020304" pitchFamily="18" charset="0"/>
              <a:cs typeface="Times New Roman" panose="02020603050405020304" pitchFamily="18" charset="0"/>
            </a:endParaRPr>
          </a:p>
          <a:p>
            <a:pPr algn="just">
              <a:lnSpc>
                <a:spcPct val="150000"/>
              </a:lnSpc>
            </a:pPr>
            <a:r>
              <a:rPr lang="en-IN" sz="2200" b="0" i="0" dirty="0">
                <a:solidFill>
                  <a:srgbClr val="92D050"/>
                </a:solidFill>
                <a:effectLst/>
                <a:latin typeface="Times New Roman" panose="02020603050405020304" pitchFamily="18" charset="0"/>
                <a:cs typeface="Times New Roman" panose="02020603050405020304" pitchFamily="18" charset="0"/>
              </a:rPr>
              <a:t>	All House, Bed, and Church” (1978)</a:t>
            </a:r>
          </a:p>
          <a:p>
            <a:pPr algn="just">
              <a:lnSpc>
                <a:spcPct val="150000"/>
              </a:lnSpc>
            </a:pPr>
            <a:r>
              <a:rPr lang="en-IN" sz="2200" b="0" i="1" dirty="0">
                <a:solidFill>
                  <a:srgbClr val="92D050"/>
                </a:solidFill>
                <a:effectLst/>
                <a:latin typeface="Times New Roman" panose="02020603050405020304" pitchFamily="18" charset="0"/>
                <a:cs typeface="Times New Roman" panose="02020603050405020304" pitchFamily="18" charset="0"/>
              </a:rPr>
              <a:t>						Trumpets and Raspberries (</a:t>
            </a:r>
            <a:r>
              <a:rPr lang="en-IN" sz="2200" b="0" i="0" dirty="0">
                <a:solidFill>
                  <a:srgbClr val="92D050"/>
                </a:solidFill>
                <a:effectLst/>
                <a:latin typeface="Times New Roman" panose="02020603050405020304" pitchFamily="18" charset="0"/>
                <a:cs typeface="Times New Roman" panose="02020603050405020304" pitchFamily="18" charset="0"/>
              </a:rPr>
              <a:t>1981)</a:t>
            </a:r>
          </a:p>
          <a:p>
            <a:pPr algn="just">
              <a:lnSpc>
                <a:spcPct val="150000"/>
              </a:lnSpc>
            </a:pPr>
            <a:r>
              <a:rPr lang="en-IN" sz="2200" b="0" i="1" dirty="0">
                <a:solidFill>
                  <a:srgbClr val="92D050"/>
                </a:solidFill>
                <a:effectLst/>
                <a:latin typeface="Times New Roman" panose="02020603050405020304" pitchFamily="18" charset="0"/>
                <a:cs typeface="Times New Roman" panose="02020603050405020304" pitchFamily="18" charset="0"/>
              </a:rPr>
              <a:t>	Female Parts</a:t>
            </a:r>
            <a:r>
              <a:rPr lang="en-IN" sz="2200" b="0" i="0" dirty="0">
                <a:solidFill>
                  <a:srgbClr val="92D050"/>
                </a:solidFill>
                <a:effectLst/>
                <a:latin typeface="Times New Roman" panose="02020603050405020304" pitchFamily="18" charset="0"/>
                <a:cs typeface="Times New Roman" panose="02020603050405020304" pitchFamily="18" charset="0"/>
              </a:rPr>
              <a:t> (1981)</a:t>
            </a:r>
          </a:p>
          <a:p>
            <a:pPr algn="just">
              <a:lnSpc>
                <a:spcPct val="150000"/>
              </a:lnSpc>
            </a:pPr>
            <a:r>
              <a:rPr lang="en-IN" sz="2200" b="0" i="1" dirty="0">
                <a:solidFill>
                  <a:srgbClr val="92D050"/>
                </a:solidFill>
                <a:effectLst/>
                <a:latin typeface="Times New Roman" panose="02020603050405020304" pitchFamily="18" charset="0"/>
                <a:cs typeface="Times New Roman" panose="02020603050405020304" pitchFamily="18" charset="0"/>
              </a:rPr>
              <a:t>						The Open Couple—Wide Open Even (</a:t>
            </a:r>
            <a:r>
              <a:rPr lang="en-IN" sz="2200" b="0" i="0" dirty="0">
                <a:solidFill>
                  <a:srgbClr val="92D050"/>
                </a:solidFill>
                <a:effectLst/>
                <a:latin typeface="Times New Roman" panose="02020603050405020304" pitchFamily="18" charset="0"/>
                <a:cs typeface="Times New Roman" panose="02020603050405020304" pitchFamily="18" charset="0"/>
              </a:rPr>
              <a:t>1983)</a:t>
            </a:r>
          </a:p>
          <a:p>
            <a:pPr algn="just">
              <a:lnSpc>
                <a:spcPct val="150000"/>
              </a:lnSpc>
            </a:pPr>
            <a:r>
              <a:rPr lang="en-IN" sz="2200" b="0" i="1" dirty="0">
                <a:solidFill>
                  <a:srgbClr val="92D050"/>
                </a:solidFill>
                <a:effectLst/>
                <a:latin typeface="Times New Roman" panose="02020603050405020304" pitchFamily="18" charset="0"/>
                <a:cs typeface="Times New Roman" panose="02020603050405020304" pitchFamily="18" charset="0"/>
              </a:rPr>
              <a:t>	One Was Nude and One Wore Tails (</a:t>
            </a:r>
            <a:r>
              <a:rPr lang="en-IN" sz="2200" b="0" i="0" dirty="0">
                <a:solidFill>
                  <a:srgbClr val="92D050"/>
                </a:solidFill>
                <a:effectLst/>
                <a:latin typeface="Times New Roman" panose="02020603050405020304" pitchFamily="18" charset="0"/>
                <a:cs typeface="Times New Roman" panose="02020603050405020304" pitchFamily="18" charset="0"/>
              </a:rPr>
              <a:t>1985)</a:t>
            </a:r>
          </a:p>
          <a:p>
            <a:pPr algn="just">
              <a:lnSpc>
                <a:spcPct val="150000"/>
              </a:lnSpc>
            </a:pPr>
            <a:r>
              <a:rPr lang="en-IN" sz="2200" b="0" i="1" dirty="0">
                <a:solidFill>
                  <a:srgbClr val="92D050"/>
                </a:solidFill>
                <a:effectLst/>
                <a:latin typeface="Times New Roman" panose="02020603050405020304" pitchFamily="18" charset="0"/>
                <a:cs typeface="Times New Roman" panose="02020603050405020304" pitchFamily="18" charset="0"/>
              </a:rPr>
              <a:t>						The Pope and the Witch (</a:t>
            </a:r>
            <a:r>
              <a:rPr lang="en-IN" sz="2200" b="0" i="0" dirty="0">
                <a:solidFill>
                  <a:srgbClr val="92D050"/>
                </a:solidFill>
                <a:effectLst/>
                <a:latin typeface="Times New Roman" panose="02020603050405020304" pitchFamily="18" charset="0"/>
                <a:cs typeface="Times New Roman" panose="02020603050405020304" pitchFamily="18" charset="0"/>
              </a:rPr>
              <a:t>1989)</a:t>
            </a:r>
          </a:p>
          <a:p>
            <a:pPr algn="just">
              <a:lnSpc>
                <a:spcPct val="150000"/>
              </a:lnSpc>
            </a:pPr>
            <a:r>
              <a:rPr lang="en-IN" sz="2200" b="0" i="1" dirty="0">
                <a:solidFill>
                  <a:srgbClr val="92D050"/>
                </a:solidFill>
                <a:effectLst/>
                <a:latin typeface="Times New Roman" panose="02020603050405020304" pitchFamily="18" charset="0"/>
                <a:cs typeface="Times New Roman" panose="02020603050405020304" pitchFamily="18" charset="0"/>
              </a:rPr>
              <a:t>	Johan </a:t>
            </a:r>
            <a:r>
              <a:rPr lang="en-IN" sz="2200" b="0" i="1" dirty="0" err="1">
                <a:solidFill>
                  <a:srgbClr val="92D050"/>
                </a:solidFill>
                <a:effectLst/>
                <a:latin typeface="Times New Roman" panose="02020603050405020304" pitchFamily="18" charset="0"/>
                <a:cs typeface="Times New Roman" panose="02020603050405020304" pitchFamily="18" charset="0"/>
              </a:rPr>
              <a:t>Padan</a:t>
            </a:r>
            <a:r>
              <a:rPr lang="en-IN" sz="2200" b="0" i="1" dirty="0">
                <a:solidFill>
                  <a:srgbClr val="92D050"/>
                </a:solidFill>
                <a:effectLst/>
                <a:latin typeface="Times New Roman" panose="02020603050405020304" pitchFamily="18" charset="0"/>
                <a:cs typeface="Times New Roman" panose="02020603050405020304" pitchFamily="18" charset="0"/>
              </a:rPr>
              <a:t> and the Discovery of the Americas (</a:t>
            </a:r>
            <a:r>
              <a:rPr lang="en-IN" sz="2200" b="0" i="0" dirty="0">
                <a:solidFill>
                  <a:srgbClr val="92D050"/>
                </a:solidFill>
                <a:effectLst/>
                <a:latin typeface="Times New Roman" panose="02020603050405020304" pitchFamily="18" charset="0"/>
                <a:cs typeface="Times New Roman" panose="02020603050405020304" pitchFamily="18" charset="0"/>
              </a:rPr>
              <a:t>1992)</a:t>
            </a:r>
          </a:p>
          <a:p>
            <a:pPr algn="just">
              <a:lnSpc>
                <a:spcPct val="150000"/>
              </a:lnSpc>
            </a:pPr>
            <a:r>
              <a:rPr lang="en-IN" sz="2200" b="0" i="1" dirty="0">
                <a:solidFill>
                  <a:srgbClr val="92D050"/>
                </a:solidFill>
                <a:effectLst/>
                <a:latin typeface="Times New Roman" panose="02020603050405020304" pitchFamily="18" charset="0"/>
                <a:cs typeface="Times New Roman" panose="02020603050405020304" pitchFamily="18" charset="0"/>
              </a:rPr>
              <a:t>			The Devil with Boobs (</a:t>
            </a:r>
            <a:r>
              <a:rPr lang="en-IN" sz="2200" b="0" i="0" dirty="0">
                <a:solidFill>
                  <a:srgbClr val="92D050"/>
                </a:solidFill>
                <a:effectLst/>
                <a:latin typeface="Times New Roman" panose="02020603050405020304" pitchFamily="18" charset="0"/>
                <a:cs typeface="Times New Roman" panose="02020603050405020304" pitchFamily="18" charset="0"/>
              </a:rPr>
              <a:t>1998),  </a:t>
            </a:r>
            <a:r>
              <a:rPr lang="en-IN" sz="2200" b="0" i="1" dirty="0">
                <a:solidFill>
                  <a:srgbClr val="92D050"/>
                </a:solidFill>
                <a:effectLst/>
                <a:latin typeface="Times New Roman" panose="02020603050405020304" pitchFamily="18" charset="0"/>
                <a:cs typeface="Times New Roman" panose="02020603050405020304" pitchFamily="18" charset="0"/>
              </a:rPr>
              <a:t>Francis, the Holy Jester (</a:t>
            </a:r>
            <a:r>
              <a:rPr lang="en-IN" sz="2200" b="0" i="0" dirty="0">
                <a:solidFill>
                  <a:srgbClr val="92D050"/>
                </a:solidFill>
                <a:effectLst/>
                <a:latin typeface="Times New Roman" panose="02020603050405020304" pitchFamily="18" charset="0"/>
                <a:cs typeface="Times New Roman" panose="02020603050405020304" pitchFamily="18" charset="0"/>
              </a:rPr>
              <a:t>1999), and </a:t>
            </a:r>
          </a:p>
          <a:p>
            <a:pPr algn="just">
              <a:lnSpc>
                <a:spcPct val="150000"/>
              </a:lnSpc>
            </a:pPr>
            <a:r>
              <a:rPr lang="en-IN" sz="2200" b="0" i="1" dirty="0">
                <a:solidFill>
                  <a:srgbClr val="92D050"/>
                </a:solidFill>
                <a:effectLst/>
                <a:latin typeface="Times New Roman" panose="02020603050405020304" pitchFamily="18" charset="0"/>
                <a:cs typeface="Times New Roman" panose="02020603050405020304" pitchFamily="18" charset="0"/>
              </a:rPr>
              <a:t>	The Two-Headed Anomaly (</a:t>
            </a:r>
            <a:r>
              <a:rPr lang="en-IN" sz="2200" b="0" i="0" dirty="0">
                <a:solidFill>
                  <a:srgbClr val="92D050"/>
                </a:solidFill>
                <a:effectLst/>
                <a:latin typeface="Times New Roman" panose="02020603050405020304" pitchFamily="18" charset="0"/>
                <a:cs typeface="Times New Roman" panose="02020603050405020304" pitchFamily="18" charset="0"/>
              </a:rPr>
              <a:t>2003)</a:t>
            </a:r>
            <a:endParaRPr lang="en-IN" sz="2200" dirty="0">
              <a:solidFill>
                <a:srgbClr val="92D050"/>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81E89020-F5DF-4FA3-86EC-4004F0F4FCF7}"/>
              </a:ext>
            </a:extLst>
          </p:cNvPr>
          <p:cNvSpPr/>
          <p:nvPr/>
        </p:nvSpPr>
        <p:spPr>
          <a:xfrm>
            <a:off x="2408349" y="160883"/>
            <a:ext cx="8332632" cy="85654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Rounded Corners 15">
            <a:extLst>
              <a:ext uri="{FF2B5EF4-FFF2-40B4-BE49-F238E27FC236}">
                <a16:creationId xmlns:a16="http://schemas.microsoft.com/office/drawing/2014/main" id="{BE1EF9C9-07D7-44DF-84F4-EED2EE6B6EFF}"/>
              </a:ext>
            </a:extLst>
          </p:cNvPr>
          <p:cNvSpPr/>
          <p:nvPr/>
        </p:nvSpPr>
        <p:spPr>
          <a:xfrm>
            <a:off x="2640169" y="315434"/>
            <a:ext cx="7868992" cy="53962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TextBox 16">
            <a:extLst>
              <a:ext uri="{FF2B5EF4-FFF2-40B4-BE49-F238E27FC236}">
                <a16:creationId xmlns:a16="http://schemas.microsoft.com/office/drawing/2014/main" id="{10168986-2288-43ED-B62F-F4AF84501E74}"/>
              </a:ext>
            </a:extLst>
          </p:cNvPr>
          <p:cNvSpPr txBox="1"/>
          <p:nvPr/>
        </p:nvSpPr>
        <p:spPr>
          <a:xfrm>
            <a:off x="3039414" y="399245"/>
            <a:ext cx="7575159" cy="677108"/>
          </a:xfrm>
          <a:prstGeom prst="rect">
            <a:avLst/>
          </a:prstGeom>
          <a:noFill/>
        </p:spPr>
        <p:txBody>
          <a:bodyPr wrap="square" rtlCol="0">
            <a:spAutoFit/>
          </a:bodyPr>
          <a:lstStyle/>
          <a:p>
            <a:r>
              <a:rPr lang="en-IN" sz="2000" b="1" i="0" dirty="0">
                <a:solidFill>
                  <a:srgbClr val="FF0000"/>
                </a:solidFill>
                <a:effectLst/>
                <a:latin typeface="Times New Roman" panose="02020603050405020304" pitchFamily="18" charset="0"/>
                <a:cs typeface="Times New Roman" panose="02020603050405020304" pitchFamily="18" charset="0"/>
              </a:rPr>
              <a:t>His later works, some of which were written with </a:t>
            </a:r>
            <a:r>
              <a:rPr lang="en-IN" sz="2000" b="1" i="0" dirty="0" err="1">
                <a:solidFill>
                  <a:srgbClr val="FF0000"/>
                </a:solidFill>
                <a:effectLst/>
                <a:latin typeface="Times New Roman" panose="02020603050405020304" pitchFamily="18" charset="0"/>
                <a:cs typeface="Times New Roman" panose="02020603050405020304" pitchFamily="18" charset="0"/>
              </a:rPr>
              <a:t>Rame</a:t>
            </a:r>
            <a:r>
              <a:rPr lang="en-IN" sz="2000" b="1" i="0" dirty="0">
                <a:solidFill>
                  <a:srgbClr val="FF0000"/>
                </a:solidFill>
                <a:effectLst/>
                <a:latin typeface="Times New Roman" panose="02020603050405020304" pitchFamily="18" charset="0"/>
                <a:cs typeface="Times New Roman" panose="02020603050405020304" pitchFamily="18" charset="0"/>
              </a:rPr>
              <a:t>, include</a:t>
            </a:r>
          </a:p>
          <a:p>
            <a:endParaRPr lang="en-IN" dirty="0"/>
          </a:p>
        </p:txBody>
      </p:sp>
      <p:sp>
        <p:nvSpPr>
          <p:cNvPr id="18" name="Rectangle 17">
            <a:extLst>
              <a:ext uri="{FF2B5EF4-FFF2-40B4-BE49-F238E27FC236}">
                <a16:creationId xmlns:a16="http://schemas.microsoft.com/office/drawing/2014/main" id="{5565199E-B2E0-4D71-9340-B2F8A42F5BD2}"/>
              </a:ext>
            </a:extLst>
          </p:cNvPr>
          <p:cNvSpPr/>
          <p:nvPr/>
        </p:nvSpPr>
        <p:spPr>
          <a:xfrm>
            <a:off x="1818161" y="1549548"/>
            <a:ext cx="4041726" cy="457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a:extLst>
              <a:ext uri="{FF2B5EF4-FFF2-40B4-BE49-F238E27FC236}">
                <a16:creationId xmlns:a16="http://schemas.microsoft.com/office/drawing/2014/main" id="{03FA9A29-C3D6-4E65-A719-68DD747C8702}"/>
              </a:ext>
            </a:extLst>
          </p:cNvPr>
          <p:cNvSpPr/>
          <p:nvPr/>
        </p:nvSpPr>
        <p:spPr>
          <a:xfrm>
            <a:off x="6465193" y="1999869"/>
            <a:ext cx="3631843" cy="5689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a:extLst>
              <a:ext uri="{FF2B5EF4-FFF2-40B4-BE49-F238E27FC236}">
                <a16:creationId xmlns:a16="http://schemas.microsoft.com/office/drawing/2014/main" id="{9D4DD940-8D9D-4E64-81BB-40B8F762FC59}"/>
              </a:ext>
            </a:extLst>
          </p:cNvPr>
          <p:cNvSpPr/>
          <p:nvPr/>
        </p:nvSpPr>
        <p:spPr>
          <a:xfrm>
            <a:off x="1841771" y="2526198"/>
            <a:ext cx="2305226" cy="457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5DAB9E07-ACD8-4720-B8C5-69C2740E147E}"/>
              </a:ext>
            </a:extLst>
          </p:cNvPr>
          <p:cNvSpPr/>
          <p:nvPr/>
        </p:nvSpPr>
        <p:spPr>
          <a:xfrm>
            <a:off x="6465194" y="3028474"/>
            <a:ext cx="4790941" cy="457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a:extLst>
              <a:ext uri="{FF2B5EF4-FFF2-40B4-BE49-F238E27FC236}">
                <a16:creationId xmlns:a16="http://schemas.microsoft.com/office/drawing/2014/main" id="{E78AB6F8-F440-4E23-B9C4-9EC1FD2FCA9F}"/>
              </a:ext>
            </a:extLst>
          </p:cNvPr>
          <p:cNvSpPr/>
          <p:nvPr/>
        </p:nvSpPr>
        <p:spPr>
          <a:xfrm>
            <a:off x="1867528" y="3556506"/>
            <a:ext cx="4687817" cy="457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27">
            <a:extLst>
              <a:ext uri="{FF2B5EF4-FFF2-40B4-BE49-F238E27FC236}">
                <a16:creationId xmlns:a16="http://schemas.microsoft.com/office/drawing/2014/main" id="{6BE83B4C-6799-42CE-9BB5-9B607EBF57DD}"/>
              </a:ext>
            </a:extLst>
          </p:cNvPr>
          <p:cNvSpPr/>
          <p:nvPr/>
        </p:nvSpPr>
        <p:spPr>
          <a:xfrm>
            <a:off x="1854649" y="4546033"/>
            <a:ext cx="6140979" cy="457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29">
            <a:extLst>
              <a:ext uri="{FF2B5EF4-FFF2-40B4-BE49-F238E27FC236}">
                <a16:creationId xmlns:a16="http://schemas.microsoft.com/office/drawing/2014/main" id="{1060D7F2-F5E3-4FDB-B0D8-9A871E44040E}"/>
              </a:ext>
            </a:extLst>
          </p:cNvPr>
          <p:cNvSpPr/>
          <p:nvPr/>
        </p:nvSpPr>
        <p:spPr>
          <a:xfrm>
            <a:off x="6465194" y="4043760"/>
            <a:ext cx="3410756" cy="457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31">
            <a:extLst>
              <a:ext uri="{FF2B5EF4-FFF2-40B4-BE49-F238E27FC236}">
                <a16:creationId xmlns:a16="http://schemas.microsoft.com/office/drawing/2014/main" id="{7BB873C0-36CF-4FFD-9884-6EAB8E2525D6}"/>
              </a:ext>
            </a:extLst>
          </p:cNvPr>
          <p:cNvSpPr/>
          <p:nvPr/>
        </p:nvSpPr>
        <p:spPr>
          <a:xfrm>
            <a:off x="1813864" y="5537706"/>
            <a:ext cx="3775567" cy="457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33">
            <a:extLst>
              <a:ext uri="{FF2B5EF4-FFF2-40B4-BE49-F238E27FC236}">
                <a16:creationId xmlns:a16="http://schemas.microsoft.com/office/drawing/2014/main" id="{826DD8BE-2084-4410-A40E-10E145F4504D}"/>
              </a:ext>
            </a:extLst>
          </p:cNvPr>
          <p:cNvSpPr/>
          <p:nvPr/>
        </p:nvSpPr>
        <p:spPr>
          <a:xfrm>
            <a:off x="3707056" y="5059044"/>
            <a:ext cx="6802105" cy="457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Rounded Corners 35">
            <a:extLst>
              <a:ext uri="{FF2B5EF4-FFF2-40B4-BE49-F238E27FC236}">
                <a16:creationId xmlns:a16="http://schemas.microsoft.com/office/drawing/2014/main" id="{CDAD9FBB-ADA4-4240-AC81-23A1D2476CFD}"/>
              </a:ext>
            </a:extLst>
          </p:cNvPr>
          <p:cNvSpPr/>
          <p:nvPr/>
        </p:nvSpPr>
        <p:spPr>
          <a:xfrm>
            <a:off x="1275008" y="5748174"/>
            <a:ext cx="9981127" cy="76449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TextBox 37">
            <a:extLst>
              <a:ext uri="{FF2B5EF4-FFF2-40B4-BE49-F238E27FC236}">
                <a16:creationId xmlns:a16="http://schemas.microsoft.com/office/drawing/2014/main" id="{ACA3C8EB-5125-4122-9867-6E694C0B7302}"/>
              </a:ext>
            </a:extLst>
          </p:cNvPr>
          <p:cNvSpPr txBox="1"/>
          <p:nvPr/>
        </p:nvSpPr>
        <p:spPr>
          <a:xfrm>
            <a:off x="1429554" y="5781320"/>
            <a:ext cx="9633397" cy="646331"/>
          </a:xfrm>
          <a:prstGeom prst="rect">
            <a:avLst/>
          </a:prstGeom>
          <a:noFill/>
        </p:spPr>
        <p:txBody>
          <a:bodyPr wrap="square">
            <a:spAutoFit/>
          </a:bodyPr>
          <a:lstStyle/>
          <a:p>
            <a:pPr algn="just"/>
            <a:r>
              <a:rPr lang="en-IN" b="0" i="0" dirty="0">
                <a:solidFill>
                  <a:srgbClr val="0070C0"/>
                </a:solidFill>
                <a:effectLst/>
                <a:latin typeface="Georgia" panose="02040502050405020303" pitchFamily="18" charset="0"/>
              </a:rPr>
              <a:t>In addition, </a:t>
            </a:r>
            <a:r>
              <a:rPr lang="en-IN" b="0" i="0" dirty="0" err="1">
                <a:solidFill>
                  <a:srgbClr val="0070C0"/>
                </a:solidFill>
                <a:effectLst/>
                <a:latin typeface="Georgia" panose="02040502050405020303" pitchFamily="18" charset="0"/>
              </a:rPr>
              <a:t>Fo</a:t>
            </a:r>
            <a:r>
              <a:rPr lang="en-IN" b="0" i="0" dirty="0">
                <a:solidFill>
                  <a:srgbClr val="0070C0"/>
                </a:solidFill>
                <a:effectLst/>
                <a:latin typeface="Georgia" panose="02040502050405020303" pitchFamily="18" charset="0"/>
              </a:rPr>
              <a:t> wrote two illustrated novels “</a:t>
            </a:r>
            <a:r>
              <a:rPr lang="en-IN" b="0" i="1" dirty="0">
                <a:solidFill>
                  <a:srgbClr val="0070C0"/>
                </a:solidFill>
                <a:effectLst/>
                <a:latin typeface="Georgia" panose="02040502050405020303" pitchFamily="18" charset="0"/>
              </a:rPr>
              <a:t>The Pope’s Daughter” (</a:t>
            </a:r>
            <a:r>
              <a:rPr lang="en-IN" b="0" i="0" dirty="0">
                <a:solidFill>
                  <a:srgbClr val="0070C0"/>
                </a:solidFill>
                <a:effectLst/>
                <a:latin typeface="Georgia" panose="02040502050405020303" pitchFamily="18" charset="0"/>
              </a:rPr>
              <a:t>2014) and  “There Is a Mad King in Denmark” (2015). The former was adapted as a stage </a:t>
            </a:r>
            <a:r>
              <a:rPr lang="en-IN" dirty="0">
                <a:solidFill>
                  <a:srgbClr val="0070C0"/>
                </a:solidFill>
                <a:latin typeface="Georgia" panose="02040502050405020303" pitchFamily="18" charset="0"/>
              </a:rPr>
              <a:t>play</a:t>
            </a:r>
            <a:r>
              <a:rPr lang="en-IN" b="0" i="0" dirty="0">
                <a:solidFill>
                  <a:srgbClr val="0070C0"/>
                </a:solidFill>
                <a:effectLst/>
                <a:latin typeface="Georgia" panose="02040502050405020303" pitchFamily="18" charset="0"/>
              </a:rPr>
              <a:t>.</a:t>
            </a:r>
            <a:endParaRPr lang="en-IN" dirty="0">
              <a:solidFill>
                <a:srgbClr val="0070C0"/>
              </a:solidFill>
            </a:endParaRPr>
          </a:p>
        </p:txBody>
      </p:sp>
    </p:spTree>
    <p:extLst>
      <p:ext uri="{BB962C8B-B14F-4D97-AF65-F5344CB8AC3E}">
        <p14:creationId xmlns:p14="http://schemas.microsoft.com/office/powerpoint/2010/main" val="2176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57181C-63D4-478C-A245-A91520626C36}"/>
              </a:ext>
            </a:extLst>
          </p:cNvPr>
          <p:cNvSpPr>
            <a:spLocks noGrp="1"/>
          </p:cNvSpPr>
          <p:nvPr>
            <p:ph type="sldNum" sz="quarter" idx="10"/>
          </p:nvPr>
        </p:nvSpPr>
        <p:spPr/>
        <p:txBody>
          <a:bodyPr/>
          <a:lstStyle/>
          <a:p>
            <a:r>
              <a:rPr lang="en-US"/>
              <a:t>PAGE </a:t>
            </a:r>
            <a:fld id="{4A9B5881-4007-4345-955A-79C2656F0C49}" type="slidenum">
              <a:rPr lang="en-US" smtClean="0"/>
              <a:pPr/>
              <a:t>5</a:t>
            </a:fld>
            <a:endParaRPr lang="en-US" dirty="0"/>
          </a:p>
        </p:txBody>
      </p:sp>
      <p:sp>
        <p:nvSpPr>
          <p:cNvPr id="3" name="Slide Number Placeholder 3">
            <a:extLst>
              <a:ext uri="{FF2B5EF4-FFF2-40B4-BE49-F238E27FC236}">
                <a16:creationId xmlns:a16="http://schemas.microsoft.com/office/drawing/2014/main" id="{DA087D71-4C79-44B3-91B3-34FD087C8B38}"/>
              </a:ext>
            </a:extLst>
          </p:cNvPr>
          <p:cNvSpPr txBox="1">
            <a:spLocks/>
          </p:cNvSpPr>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PAGE </a:t>
            </a:r>
            <a:fld id="{4A9B5881-4007-4345-955A-79C2656F0C49}" type="slidenum">
              <a:rPr lang="en-US" smtClean="0"/>
              <a:pPr/>
              <a:t>5</a:t>
            </a:fld>
            <a:endParaRPr lang="en-US" dirty="0"/>
          </a:p>
        </p:txBody>
      </p:sp>
      <p:sp>
        <p:nvSpPr>
          <p:cNvPr id="4" name="Rectangle 3">
            <a:extLst>
              <a:ext uri="{FF2B5EF4-FFF2-40B4-BE49-F238E27FC236}">
                <a16:creationId xmlns:a16="http://schemas.microsoft.com/office/drawing/2014/main" id="{DB12B71F-9591-4CA3-839B-4EAD1D83F27F}"/>
              </a:ext>
            </a:extLst>
          </p:cNvPr>
          <p:cNvSpPr/>
          <p:nvPr/>
        </p:nvSpPr>
        <p:spPr>
          <a:xfrm>
            <a:off x="201421" y="547254"/>
            <a:ext cx="210704" cy="5415663"/>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C9A4A4E1-AC48-483C-8132-28A3EFD42E76}"/>
              </a:ext>
            </a:extLst>
          </p:cNvPr>
          <p:cNvSpPr/>
          <p:nvPr/>
        </p:nvSpPr>
        <p:spPr>
          <a:xfrm>
            <a:off x="334382" y="2301117"/>
            <a:ext cx="210705" cy="2515582"/>
          </a:xfrm>
          <a:prstGeom prst="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D10539F2-3814-45BC-B7DA-10997E812923}"/>
              </a:ext>
            </a:extLst>
          </p:cNvPr>
          <p:cNvSpPr/>
          <p:nvPr/>
        </p:nvSpPr>
        <p:spPr>
          <a:xfrm>
            <a:off x="91829" y="6347237"/>
            <a:ext cx="993913" cy="172278"/>
          </a:xfrm>
          <a:prstGeom prst="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7" name="Table 6">
            <a:extLst>
              <a:ext uri="{FF2B5EF4-FFF2-40B4-BE49-F238E27FC236}">
                <a16:creationId xmlns:a16="http://schemas.microsoft.com/office/drawing/2014/main" id="{B0AF44A6-0851-4898-8BC2-2E60941373B4}"/>
              </a:ext>
            </a:extLst>
          </p:cNvPr>
          <p:cNvGraphicFramePr>
            <a:graphicFrameLocks noGrp="1"/>
          </p:cNvGraphicFramePr>
          <p:nvPr>
            <p:extLst>
              <p:ext uri="{D42A27DB-BD31-4B8C-83A1-F6EECF244321}">
                <p14:modId xmlns:p14="http://schemas.microsoft.com/office/powerpoint/2010/main" val="1765738614"/>
              </p:ext>
            </p:extLst>
          </p:nvPr>
        </p:nvGraphicFramePr>
        <p:xfrm>
          <a:off x="1085742" y="837127"/>
          <a:ext cx="10621156" cy="5256450"/>
        </p:xfrm>
        <a:graphic>
          <a:graphicData uri="http://schemas.openxmlformats.org/drawingml/2006/table">
            <a:tbl>
              <a:tblPr/>
              <a:tblGrid>
                <a:gridCol w="1477154">
                  <a:extLst>
                    <a:ext uri="{9D8B030D-6E8A-4147-A177-3AD203B41FA5}">
                      <a16:colId xmlns:a16="http://schemas.microsoft.com/office/drawing/2014/main" val="3235399924"/>
                    </a:ext>
                  </a:extLst>
                </a:gridCol>
                <a:gridCol w="3833424">
                  <a:extLst>
                    <a:ext uri="{9D8B030D-6E8A-4147-A177-3AD203B41FA5}">
                      <a16:colId xmlns:a16="http://schemas.microsoft.com/office/drawing/2014/main" val="3360263431"/>
                    </a:ext>
                  </a:extLst>
                </a:gridCol>
                <a:gridCol w="2655289">
                  <a:extLst>
                    <a:ext uri="{9D8B030D-6E8A-4147-A177-3AD203B41FA5}">
                      <a16:colId xmlns:a16="http://schemas.microsoft.com/office/drawing/2014/main" val="1998667949"/>
                    </a:ext>
                  </a:extLst>
                </a:gridCol>
                <a:gridCol w="2655289">
                  <a:extLst>
                    <a:ext uri="{9D8B030D-6E8A-4147-A177-3AD203B41FA5}">
                      <a16:colId xmlns:a16="http://schemas.microsoft.com/office/drawing/2014/main" val="1294532213"/>
                    </a:ext>
                  </a:extLst>
                </a:gridCol>
              </a:tblGrid>
              <a:tr h="305527">
                <a:tc>
                  <a:txBody>
                    <a:bodyPr/>
                    <a:lstStyle/>
                    <a:p>
                      <a:pPr algn="ctr"/>
                      <a:r>
                        <a:rPr lang="en-IN" sz="2000" b="1" dirty="0">
                          <a:solidFill>
                            <a:srgbClr val="002060"/>
                          </a:solidFill>
                          <a:effectLst/>
                          <a:latin typeface="Times New Roman" panose="02020603050405020304" pitchFamily="18" charset="0"/>
                          <a:cs typeface="Times New Roman" panose="02020603050405020304" pitchFamily="18" charset="0"/>
                        </a:rPr>
                        <a:t>Year</a:t>
                      </a: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IN" sz="2000" b="1">
                          <a:solidFill>
                            <a:srgbClr val="002060"/>
                          </a:solidFill>
                          <a:effectLst/>
                          <a:latin typeface="Times New Roman" panose="02020603050405020304" pitchFamily="18" charset="0"/>
                          <a:cs typeface="Times New Roman" panose="02020603050405020304" pitchFamily="18" charset="0"/>
                        </a:rPr>
                        <a:t>Title</a:t>
                      </a: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IN" sz="2000" b="1" dirty="0">
                          <a:solidFill>
                            <a:srgbClr val="002060"/>
                          </a:solidFill>
                          <a:effectLst/>
                          <a:latin typeface="Times New Roman" panose="02020603050405020304" pitchFamily="18" charset="0"/>
                          <a:cs typeface="Times New Roman" panose="02020603050405020304" pitchFamily="18" charset="0"/>
                        </a:rPr>
                        <a:t>Role</a:t>
                      </a: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IN" sz="2000" b="1" dirty="0">
                          <a:solidFill>
                            <a:srgbClr val="002060"/>
                          </a:solidFill>
                          <a:effectLst/>
                          <a:latin typeface="Times New Roman" panose="02020603050405020304" pitchFamily="18" charset="0"/>
                          <a:cs typeface="Times New Roman" panose="02020603050405020304" pitchFamily="18" charset="0"/>
                        </a:rPr>
                        <a:t>Notes</a:t>
                      </a: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4104987162"/>
                  </a:ext>
                </a:extLst>
              </a:tr>
              <a:tr h="305527">
                <a:tc>
                  <a:txBody>
                    <a:bodyPr/>
                    <a:lstStyle/>
                    <a:p>
                      <a:pPr algn="ctr"/>
                      <a:r>
                        <a:rPr lang="en-IN" sz="1600" dirty="0">
                          <a:solidFill>
                            <a:srgbClr val="002060"/>
                          </a:solidFill>
                          <a:effectLst/>
                          <a:latin typeface="Times New Roman" panose="02020603050405020304" pitchFamily="18" charset="0"/>
                          <a:cs typeface="Times New Roman" panose="02020603050405020304" pitchFamily="18" charset="0"/>
                        </a:rPr>
                        <a:t>1955</a:t>
                      </a: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IN" sz="1600" i="1" dirty="0" err="1">
                          <a:solidFill>
                            <a:srgbClr val="002060"/>
                          </a:solidFill>
                          <a:effectLst/>
                          <a:latin typeface="Times New Roman" panose="02020603050405020304" pitchFamily="18" charset="0"/>
                          <a:cs typeface="Times New Roman" panose="02020603050405020304" pitchFamily="18" charset="0"/>
                        </a:rPr>
                        <a:t>Scuola</a:t>
                      </a:r>
                      <a:r>
                        <a:rPr lang="en-IN" sz="1600" i="1" dirty="0">
                          <a:solidFill>
                            <a:srgbClr val="002060"/>
                          </a:solidFill>
                          <a:effectLst/>
                          <a:latin typeface="Times New Roman" panose="02020603050405020304" pitchFamily="18" charset="0"/>
                          <a:cs typeface="Times New Roman" panose="02020603050405020304" pitchFamily="18" charset="0"/>
                        </a:rPr>
                        <a:t> </a:t>
                      </a:r>
                      <a:r>
                        <a:rPr lang="en-IN" sz="1600" i="1" dirty="0" err="1">
                          <a:solidFill>
                            <a:srgbClr val="002060"/>
                          </a:solidFill>
                          <a:effectLst/>
                          <a:latin typeface="Times New Roman" panose="02020603050405020304" pitchFamily="18" charset="0"/>
                          <a:cs typeface="Times New Roman" panose="02020603050405020304" pitchFamily="18" charset="0"/>
                        </a:rPr>
                        <a:t>elementare</a:t>
                      </a:r>
                      <a:endParaRPr lang="en-IN" sz="1600" dirty="0">
                        <a:solidFill>
                          <a:srgbClr val="002060"/>
                        </a:solidFill>
                        <a:effectLst/>
                        <a:latin typeface="Times New Roman" panose="02020603050405020304" pitchFamily="18" charset="0"/>
                        <a:cs typeface="Times New Roman" panose="02020603050405020304" pitchFamily="18" charset="0"/>
                      </a:endParaRP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IN" sz="1600" dirty="0">
                          <a:solidFill>
                            <a:srgbClr val="002060"/>
                          </a:solidFill>
                          <a:effectLst/>
                          <a:latin typeface="Times New Roman" panose="02020603050405020304" pitchFamily="18" charset="0"/>
                          <a:cs typeface="Times New Roman" panose="02020603050405020304" pitchFamily="18" charset="0"/>
                        </a:rPr>
                        <a:t>Typographer</a:t>
                      </a: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endParaRPr lang="en-IN" sz="1600" dirty="0">
                        <a:solidFill>
                          <a:srgbClr val="002060"/>
                        </a:solidFill>
                        <a:effectLst/>
                        <a:latin typeface="Times New Roman" panose="02020603050405020304" pitchFamily="18" charset="0"/>
                        <a:cs typeface="Times New Roman" panose="02020603050405020304" pitchFamily="18" charset="0"/>
                      </a:endParaRP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963423967"/>
                  </a:ext>
                </a:extLst>
              </a:tr>
              <a:tr h="305527">
                <a:tc>
                  <a:txBody>
                    <a:bodyPr/>
                    <a:lstStyle/>
                    <a:p>
                      <a:pPr algn="ctr"/>
                      <a:r>
                        <a:rPr lang="en-IN" sz="1600" dirty="0">
                          <a:solidFill>
                            <a:srgbClr val="002060"/>
                          </a:solidFill>
                          <a:effectLst/>
                          <a:latin typeface="Times New Roman" panose="02020603050405020304" pitchFamily="18" charset="0"/>
                          <a:cs typeface="Times New Roman" panose="02020603050405020304" pitchFamily="18" charset="0"/>
                        </a:rPr>
                        <a:t>1956</a:t>
                      </a: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IN" sz="1600" i="1" u="none" strike="noStrike" dirty="0">
                          <a:solidFill>
                            <a:srgbClr val="002060"/>
                          </a:solidFill>
                          <a:effectLst/>
                          <a:latin typeface="Times New Roman" panose="02020603050405020304" pitchFamily="18" charset="0"/>
                          <a:cs typeface="Times New Roman" panose="02020603050405020304" pitchFamily="18" charset="0"/>
                          <a:hlinkClick r:id="rId2" tooltip="Lo svitato">
                            <a:extLst>
                              <a:ext uri="{A12FA001-AC4F-418D-AE19-62706E023703}">
                                <ahyp:hlinkClr xmlns:ahyp="http://schemas.microsoft.com/office/drawing/2018/hyperlinkcolor" val="tx"/>
                              </a:ext>
                            </a:extLst>
                          </a:hlinkClick>
                        </a:rPr>
                        <a:t>Lo </a:t>
                      </a:r>
                      <a:r>
                        <a:rPr lang="en-IN" sz="1600" i="1" u="none" strike="noStrike" dirty="0" err="1">
                          <a:solidFill>
                            <a:srgbClr val="002060"/>
                          </a:solidFill>
                          <a:effectLst/>
                          <a:latin typeface="Times New Roman" panose="02020603050405020304" pitchFamily="18" charset="0"/>
                          <a:cs typeface="Times New Roman" panose="02020603050405020304" pitchFamily="18" charset="0"/>
                          <a:hlinkClick r:id="rId2" tooltip="Lo svitato">
                            <a:extLst>
                              <a:ext uri="{A12FA001-AC4F-418D-AE19-62706E023703}">
                                <ahyp:hlinkClr xmlns:ahyp="http://schemas.microsoft.com/office/drawing/2018/hyperlinkcolor" val="tx"/>
                              </a:ext>
                            </a:extLst>
                          </a:hlinkClick>
                        </a:rPr>
                        <a:t>svitato</a:t>
                      </a:r>
                      <a:endParaRPr lang="en-IN" sz="1600" dirty="0">
                        <a:solidFill>
                          <a:srgbClr val="002060"/>
                        </a:solidFill>
                        <a:effectLst/>
                        <a:latin typeface="Times New Roman" panose="02020603050405020304" pitchFamily="18" charset="0"/>
                        <a:cs typeface="Times New Roman" panose="02020603050405020304" pitchFamily="18" charset="0"/>
                      </a:endParaRP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IN" sz="1600">
                          <a:solidFill>
                            <a:srgbClr val="002060"/>
                          </a:solidFill>
                          <a:effectLst/>
                          <a:latin typeface="Times New Roman" panose="02020603050405020304" pitchFamily="18" charset="0"/>
                          <a:cs typeface="Times New Roman" panose="02020603050405020304" pitchFamily="18" charset="0"/>
                        </a:rPr>
                        <a:t>Achille</a:t>
                      </a: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endParaRPr lang="en-IN" sz="1600">
                        <a:solidFill>
                          <a:srgbClr val="002060"/>
                        </a:solidFill>
                        <a:effectLst/>
                        <a:latin typeface="Times New Roman" panose="02020603050405020304" pitchFamily="18" charset="0"/>
                        <a:cs typeface="Times New Roman" panose="02020603050405020304" pitchFamily="18" charset="0"/>
                      </a:endParaRP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965081114"/>
                  </a:ext>
                </a:extLst>
              </a:tr>
              <a:tr h="305527">
                <a:tc>
                  <a:txBody>
                    <a:bodyPr/>
                    <a:lstStyle/>
                    <a:p>
                      <a:pPr algn="ctr"/>
                      <a:r>
                        <a:rPr lang="en-IN" sz="1600">
                          <a:solidFill>
                            <a:srgbClr val="002060"/>
                          </a:solidFill>
                          <a:effectLst/>
                          <a:latin typeface="Times New Roman" panose="02020603050405020304" pitchFamily="18" charset="0"/>
                          <a:cs typeface="Times New Roman" panose="02020603050405020304" pitchFamily="18" charset="0"/>
                        </a:rPr>
                        <a:t>1957</a:t>
                      </a: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IN" sz="1600" i="1" u="none" strike="noStrike" dirty="0">
                          <a:solidFill>
                            <a:srgbClr val="002060"/>
                          </a:solidFill>
                          <a:effectLst/>
                          <a:latin typeface="Times New Roman" panose="02020603050405020304" pitchFamily="18" charset="0"/>
                          <a:cs typeface="Times New Roman" panose="02020603050405020304" pitchFamily="18" charset="0"/>
                          <a:hlinkClick r:id="rId3" tooltip="Souvenir d'Italie">
                            <a:extLst>
                              <a:ext uri="{A12FA001-AC4F-418D-AE19-62706E023703}">
                                <ahyp:hlinkClr xmlns:ahyp="http://schemas.microsoft.com/office/drawing/2018/hyperlinkcolor" val="tx"/>
                              </a:ext>
                            </a:extLst>
                          </a:hlinkClick>
                        </a:rPr>
                        <a:t>Souvenir </a:t>
                      </a:r>
                      <a:r>
                        <a:rPr lang="en-IN" sz="1600" i="1" u="none" strike="noStrike" dirty="0" err="1">
                          <a:solidFill>
                            <a:srgbClr val="002060"/>
                          </a:solidFill>
                          <a:effectLst/>
                          <a:latin typeface="Times New Roman" panose="02020603050405020304" pitchFamily="18" charset="0"/>
                          <a:cs typeface="Times New Roman" panose="02020603050405020304" pitchFamily="18" charset="0"/>
                          <a:hlinkClick r:id="rId3" tooltip="Souvenir d'Italie">
                            <a:extLst>
                              <a:ext uri="{A12FA001-AC4F-418D-AE19-62706E023703}">
                                <ahyp:hlinkClr xmlns:ahyp="http://schemas.microsoft.com/office/drawing/2018/hyperlinkcolor" val="tx"/>
                              </a:ext>
                            </a:extLst>
                          </a:hlinkClick>
                        </a:rPr>
                        <a:t>d'Italie</a:t>
                      </a:r>
                      <a:endParaRPr lang="en-IN" sz="1600" dirty="0">
                        <a:solidFill>
                          <a:srgbClr val="002060"/>
                        </a:solidFill>
                        <a:effectLst/>
                        <a:latin typeface="Times New Roman" panose="02020603050405020304" pitchFamily="18" charset="0"/>
                        <a:cs typeface="Times New Roman" panose="02020603050405020304" pitchFamily="18" charset="0"/>
                      </a:endParaRP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IN" sz="1600">
                          <a:solidFill>
                            <a:srgbClr val="002060"/>
                          </a:solidFill>
                          <a:effectLst/>
                          <a:latin typeface="Times New Roman" panose="02020603050405020304" pitchFamily="18" charset="0"/>
                          <a:cs typeface="Times New Roman" panose="02020603050405020304" pitchFamily="18" charset="0"/>
                        </a:rPr>
                        <a:t>Carlino</a:t>
                      </a: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IN" sz="1600">
                          <a:solidFill>
                            <a:srgbClr val="002060"/>
                          </a:solidFill>
                          <a:effectLst/>
                          <a:latin typeface="Times New Roman" panose="02020603050405020304" pitchFamily="18" charset="0"/>
                          <a:cs typeface="Times New Roman" panose="02020603050405020304" pitchFamily="18" charset="0"/>
                        </a:rPr>
                        <a:t>Uncredited</a:t>
                      </a: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952994990"/>
                  </a:ext>
                </a:extLst>
              </a:tr>
              <a:tr h="305527">
                <a:tc>
                  <a:txBody>
                    <a:bodyPr/>
                    <a:lstStyle/>
                    <a:p>
                      <a:pPr algn="ctr"/>
                      <a:r>
                        <a:rPr lang="en-IN" sz="1600">
                          <a:solidFill>
                            <a:srgbClr val="002060"/>
                          </a:solidFill>
                          <a:effectLst/>
                          <a:latin typeface="Times New Roman" panose="02020603050405020304" pitchFamily="18" charset="0"/>
                          <a:cs typeface="Times New Roman" panose="02020603050405020304" pitchFamily="18" charset="0"/>
                        </a:rPr>
                        <a:t>1957</a:t>
                      </a: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IN" sz="1600" i="1" u="none" strike="noStrike" dirty="0" err="1">
                          <a:solidFill>
                            <a:srgbClr val="002060"/>
                          </a:solidFill>
                          <a:effectLst/>
                          <a:latin typeface="Times New Roman" panose="02020603050405020304" pitchFamily="18" charset="0"/>
                          <a:cs typeface="Times New Roman" panose="02020603050405020304" pitchFamily="18" charset="0"/>
                          <a:hlinkClick r:id="rId4" tooltip="Rascel-Fifì">
                            <a:extLst>
                              <a:ext uri="{A12FA001-AC4F-418D-AE19-62706E023703}">
                                <ahyp:hlinkClr xmlns:ahyp="http://schemas.microsoft.com/office/drawing/2018/hyperlinkcolor" val="tx"/>
                              </a:ext>
                            </a:extLst>
                          </a:hlinkClick>
                        </a:rPr>
                        <a:t>Rascel-Fifì</a:t>
                      </a:r>
                      <a:endParaRPr lang="en-IN" sz="1600" dirty="0">
                        <a:solidFill>
                          <a:srgbClr val="002060"/>
                        </a:solidFill>
                        <a:effectLst/>
                        <a:latin typeface="Times New Roman" panose="02020603050405020304" pitchFamily="18" charset="0"/>
                        <a:cs typeface="Times New Roman" panose="02020603050405020304" pitchFamily="18" charset="0"/>
                      </a:endParaRP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IN" sz="1600">
                          <a:solidFill>
                            <a:srgbClr val="002060"/>
                          </a:solidFill>
                          <a:effectLst/>
                          <a:latin typeface="Times New Roman" panose="02020603050405020304" pitchFamily="18" charset="0"/>
                          <a:cs typeface="Times New Roman" panose="02020603050405020304" pitchFamily="18" charset="0"/>
                        </a:rPr>
                        <a:t>Pupo - il biondo</a:t>
                      </a: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endParaRPr lang="en-IN" sz="1600">
                        <a:solidFill>
                          <a:srgbClr val="002060"/>
                        </a:solidFill>
                        <a:effectLst/>
                        <a:latin typeface="Times New Roman" panose="02020603050405020304" pitchFamily="18" charset="0"/>
                        <a:cs typeface="Times New Roman" panose="02020603050405020304" pitchFamily="18" charset="0"/>
                      </a:endParaRP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622532332"/>
                  </a:ext>
                </a:extLst>
              </a:tr>
              <a:tr h="305527">
                <a:tc>
                  <a:txBody>
                    <a:bodyPr/>
                    <a:lstStyle/>
                    <a:p>
                      <a:pPr algn="ctr"/>
                      <a:r>
                        <a:rPr lang="en-IN" sz="1600" dirty="0">
                          <a:solidFill>
                            <a:srgbClr val="002060"/>
                          </a:solidFill>
                          <a:effectLst/>
                          <a:latin typeface="Times New Roman" panose="02020603050405020304" pitchFamily="18" charset="0"/>
                          <a:cs typeface="Times New Roman" panose="02020603050405020304" pitchFamily="18" charset="0"/>
                        </a:rPr>
                        <a:t>1958</a:t>
                      </a: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IN" sz="1600" i="1" dirty="0">
                          <a:solidFill>
                            <a:srgbClr val="002060"/>
                          </a:solidFill>
                          <a:effectLst/>
                          <a:latin typeface="Times New Roman" panose="02020603050405020304" pitchFamily="18" charset="0"/>
                          <a:cs typeface="Times New Roman" panose="02020603050405020304" pitchFamily="18" charset="0"/>
                        </a:rPr>
                        <a:t>Nata di </a:t>
                      </a:r>
                      <a:r>
                        <a:rPr lang="en-IN" sz="1600" i="1" dirty="0" err="1">
                          <a:solidFill>
                            <a:srgbClr val="002060"/>
                          </a:solidFill>
                          <a:effectLst/>
                          <a:latin typeface="Times New Roman" panose="02020603050405020304" pitchFamily="18" charset="0"/>
                          <a:cs typeface="Times New Roman" panose="02020603050405020304" pitchFamily="18" charset="0"/>
                        </a:rPr>
                        <a:t>marzo</a:t>
                      </a:r>
                      <a:endParaRPr lang="en-IN" sz="1600" dirty="0">
                        <a:solidFill>
                          <a:srgbClr val="002060"/>
                        </a:solidFill>
                        <a:effectLst/>
                        <a:latin typeface="Times New Roman" panose="02020603050405020304" pitchFamily="18" charset="0"/>
                        <a:cs typeface="Times New Roman" panose="02020603050405020304" pitchFamily="18" charset="0"/>
                      </a:endParaRP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IN" sz="1600">
                          <a:solidFill>
                            <a:srgbClr val="002060"/>
                          </a:solidFill>
                          <a:effectLst/>
                          <a:latin typeface="Times New Roman" panose="02020603050405020304" pitchFamily="18" charset="0"/>
                          <a:cs typeface="Times New Roman" panose="02020603050405020304" pitchFamily="18" charset="0"/>
                        </a:rPr>
                        <a:t>Cantante in osteria</a:t>
                      </a: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IN" sz="1600">
                          <a:solidFill>
                            <a:srgbClr val="002060"/>
                          </a:solidFill>
                          <a:effectLst/>
                          <a:latin typeface="Times New Roman" panose="02020603050405020304" pitchFamily="18" charset="0"/>
                          <a:cs typeface="Times New Roman" panose="02020603050405020304" pitchFamily="18" charset="0"/>
                        </a:rPr>
                        <a:t>Uncredited</a:t>
                      </a: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266477353"/>
                  </a:ext>
                </a:extLst>
              </a:tr>
              <a:tr h="522130">
                <a:tc>
                  <a:txBody>
                    <a:bodyPr/>
                    <a:lstStyle/>
                    <a:p>
                      <a:pPr algn="ctr"/>
                      <a:r>
                        <a:rPr lang="en-IN" sz="1600">
                          <a:solidFill>
                            <a:srgbClr val="002060"/>
                          </a:solidFill>
                          <a:effectLst/>
                          <a:latin typeface="Times New Roman" panose="02020603050405020304" pitchFamily="18" charset="0"/>
                          <a:cs typeface="Times New Roman" panose="02020603050405020304" pitchFamily="18" charset="0"/>
                        </a:rPr>
                        <a:t>1958</a:t>
                      </a: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IN" sz="1600" i="1" dirty="0">
                          <a:solidFill>
                            <a:srgbClr val="002060"/>
                          </a:solidFill>
                          <a:effectLst/>
                          <a:latin typeface="Times New Roman" panose="02020603050405020304" pitchFamily="18" charset="0"/>
                          <a:cs typeface="Times New Roman" panose="02020603050405020304" pitchFamily="18" charset="0"/>
                        </a:rPr>
                        <a:t>Domenica è sempre </a:t>
                      </a:r>
                      <a:r>
                        <a:rPr lang="en-IN" sz="1600" i="1" dirty="0" err="1">
                          <a:solidFill>
                            <a:srgbClr val="002060"/>
                          </a:solidFill>
                          <a:effectLst/>
                          <a:latin typeface="Times New Roman" panose="02020603050405020304" pitchFamily="18" charset="0"/>
                          <a:cs typeface="Times New Roman" panose="02020603050405020304" pitchFamily="18" charset="0"/>
                        </a:rPr>
                        <a:t>domenica</a:t>
                      </a:r>
                      <a:endParaRPr lang="en-IN" sz="1600" dirty="0">
                        <a:solidFill>
                          <a:srgbClr val="002060"/>
                        </a:solidFill>
                        <a:effectLst/>
                        <a:latin typeface="Times New Roman" panose="02020603050405020304" pitchFamily="18" charset="0"/>
                        <a:cs typeface="Times New Roman" panose="02020603050405020304" pitchFamily="18" charset="0"/>
                      </a:endParaRP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IN" sz="1600">
                          <a:solidFill>
                            <a:srgbClr val="002060"/>
                          </a:solidFill>
                          <a:effectLst/>
                          <a:latin typeface="Times New Roman" panose="02020603050405020304" pitchFamily="18" charset="0"/>
                          <a:cs typeface="Times New Roman" panose="02020603050405020304" pitchFamily="18" charset="0"/>
                        </a:rPr>
                        <a:t>The Silk Stockings Salesman</a:t>
                      </a: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endParaRPr lang="en-IN" sz="1600">
                        <a:solidFill>
                          <a:srgbClr val="002060"/>
                        </a:solidFill>
                        <a:effectLst/>
                        <a:latin typeface="Times New Roman" panose="02020603050405020304" pitchFamily="18" charset="0"/>
                        <a:cs typeface="Times New Roman" panose="02020603050405020304" pitchFamily="18" charset="0"/>
                      </a:endParaRP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539774541"/>
                  </a:ext>
                </a:extLst>
              </a:tr>
              <a:tr h="305527">
                <a:tc>
                  <a:txBody>
                    <a:bodyPr/>
                    <a:lstStyle/>
                    <a:p>
                      <a:pPr algn="ctr"/>
                      <a:r>
                        <a:rPr lang="en-IN" sz="1600">
                          <a:solidFill>
                            <a:srgbClr val="002060"/>
                          </a:solidFill>
                          <a:effectLst/>
                          <a:latin typeface="Times New Roman" panose="02020603050405020304" pitchFamily="18" charset="0"/>
                          <a:cs typeface="Times New Roman" panose="02020603050405020304" pitchFamily="18" charset="0"/>
                        </a:rPr>
                        <a:t>1963</a:t>
                      </a: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IN" sz="1600" i="1" dirty="0">
                          <a:solidFill>
                            <a:srgbClr val="002060"/>
                          </a:solidFill>
                          <a:effectLst/>
                          <a:latin typeface="Times New Roman" panose="02020603050405020304" pitchFamily="18" charset="0"/>
                          <a:cs typeface="Times New Roman" panose="02020603050405020304" pitchFamily="18" charset="0"/>
                        </a:rPr>
                        <a:t>Follie </a:t>
                      </a:r>
                      <a:r>
                        <a:rPr lang="en-IN" sz="1600" i="1" dirty="0" err="1">
                          <a:solidFill>
                            <a:srgbClr val="002060"/>
                          </a:solidFill>
                          <a:effectLst/>
                          <a:latin typeface="Times New Roman" panose="02020603050405020304" pitchFamily="18" charset="0"/>
                          <a:cs typeface="Times New Roman" panose="02020603050405020304" pitchFamily="18" charset="0"/>
                        </a:rPr>
                        <a:t>d'estate</a:t>
                      </a:r>
                      <a:endParaRPr lang="en-IN" sz="1600" dirty="0">
                        <a:solidFill>
                          <a:srgbClr val="002060"/>
                        </a:solidFill>
                        <a:effectLst/>
                        <a:latin typeface="Times New Roman" panose="02020603050405020304" pitchFamily="18" charset="0"/>
                        <a:cs typeface="Times New Roman" panose="02020603050405020304" pitchFamily="18" charset="0"/>
                      </a:endParaRP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IN" sz="1600">
                          <a:solidFill>
                            <a:srgbClr val="002060"/>
                          </a:solidFill>
                          <a:effectLst/>
                          <a:latin typeface="Times New Roman" panose="02020603050405020304" pitchFamily="18" charset="0"/>
                          <a:cs typeface="Times New Roman" panose="02020603050405020304" pitchFamily="18" charset="0"/>
                        </a:rPr>
                        <a:t>Gangster</a:t>
                      </a: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endParaRPr lang="en-IN" sz="1600">
                        <a:solidFill>
                          <a:srgbClr val="002060"/>
                        </a:solidFill>
                        <a:effectLst/>
                        <a:latin typeface="Times New Roman" panose="02020603050405020304" pitchFamily="18" charset="0"/>
                        <a:cs typeface="Times New Roman" panose="02020603050405020304" pitchFamily="18" charset="0"/>
                      </a:endParaRP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988503310"/>
                  </a:ext>
                </a:extLst>
              </a:tr>
              <a:tr h="305527">
                <a:tc>
                  <a:txBody>
                    <a:bodyPr/>
                    <a:lstStyle/>
                    <a:p>
                      <a:pPr algn="ctr"/>
                      <a:r>
                        <a:rPr lang="en-IN" sz="1600">
                          <a:solidFill>
                            <a:srgbClr val="002060"/>
                          </a:solidFill>
                          <a:effectLst/>
                          <a:latin typeface="Times New Roman" panose="02020603050405020304" pitchFamily="18" charset="0"/>
                          <a:cs typeface="Times New Roman" panose="02020603050405020304" pitchFamily="18" charset="0"/>
                        </a:rPr>
                        <a:t>1989</a:t>
                      </a: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IN" sz="1600" i="1" dirty="0" err="1">
                          <a:solidFill>
                            <a:srgbClr val="002060"/>
                          </a:solidFill>
                          <a:effectLst/>
                          <a:latin typeface="Times New Roman" panose="02020603050405020304" pitchFamily="18" charset="0"/>
                          <a:cs typeface="Times New Roman" panose="02020603050405020304" pitchFamily="18" charset="0"/>
                        </a:rPr>
                        <a:t>Musica</a:t>
                      </a:r>
                      <a:r>
                        <a:rPr lang="en-IN" sz="1600" i="1" dirty="0">
                          <a:solidFill>
                            <a:srgbClr val="002060"/>
                          </a:solidFill>
                          <a:effectLst/>
                          <a:latin typeface="Times New Roman" panose="02020603050405020304" pitchFamily="18" charset="0"/>
                          <a:cs typeface="Times New Roman" panose="02020603050405020304" pitchFamily="18" charset="0"/>
                        </a:rPr>
                        <a:t> per </a:t>
                      </a:r>
                      <a:r>
                        <a:rPr lang="en-IN" sz="1600" i="1" dirty="0" err="1">
                          <a:solidFill>
                            <a:srgbClr val="002060"/>
                          </a:solidFill>
                          <a:effectLst/>
                          <a:latin typeface="Times New Roman" panose="02020603050405020304" pitchFamily="18" charset="0"/>
                          <a:cs typeface="Times New Roman" panose="02020603050405020304" pitchFamily="18" charset="0"/>
                        </a:rPr>
                        <a:t>vecchi</a:t>
                      </a:r>
                      <a:r>
                        <a:rPr lang="en-IN" sz="1600" i="1" dirty="0">
                          <a:solidFill>
                            <a:srgbClr val="002060"/>
                          </a:solidFill>
                          <a:effectLst/>
                          <a:latin typeface="Times New Roman" panose="02020603050405020304" pitchFamily="18" charset="0"/>
                          <a:cs typeface="Times New Roman" panose="02020603050405020304" pitchFamily="18" charset="0"/>
                        </a:rPr>
                        <a:t> </a:t>
                      </a:r>
                      <a:r>
                        <a:rPr lang="en-IN" sz="1600" i="1" dirty="0" err="1">
                          <a:solidFill>
                            <a:srgbClr val="002060"/>
                          </a:solidFill>
                          <a:effectLst/>
                          <a:latin typeface="Times New Roman" panose="02020603050405020304" pitchFamily="18" charset="0"/>
                          <a:cs typeface="Times New Roman" panose="02020603050405020304" pitchFamily="18" charset="0"/>
                        </a:rPr>
                        <a:t>animali</a:t>
                      </a:r>
                      <a:endParaRPr lang="en-IN" sz="1600" dirty="0">
                        <a:solidFill>
                          <a:srgbClr val="002060"/>
                        </a:solidFill>
                        <a:effectLst/>
                        <a:latin typeface="Times New Roman" panose="02020603050405020304" pitchFamily="18" charset="0"/>
                        <a:cs typeface="Times New Roman" panose="02020603050405020304" pitchFamily="18" charset="0"/>
                      </a:endParaRP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IN" sz="1600" dirty="0">
                          <a:solidFill>
                            <a:srgbClr val="002060"/>
                          </a:solidFill>
                          <a:effectLst/>
                          <a:latin typeface="Times New Roman" panose="02020603050405020304" pitchFamily="18" charset="0"/>
                          <a:cs typeface="Times New Roman" panose="02020603050405020304" pitchFamily="18" charset="0"/>
                        </a:rPr>
                        <a:t>Lucio </a:t>
                      </a:r>
                      <a:r>
                        <a:rPr lang="en-IN" sz="1600" dirty="0" err="1">
                          <a:solidFill>
                            <a:srgbClr val="002060"/>
                          </a:solidFill>
                          <a:effectLst/>
                          <a:latin typeface="Times New Roman" panose="02020603050405020304" pitchFamily="18" charset="0"/>
                          <a:cs typeface="Times New Roman" panose="02020603050405020304" pitchFamily="18" charset="0"/>
                        </a:rPr>
                        <a:t>Lucertola</a:t>
                      </a:r>
                      <a:endParaRPr lang="en-IN" sz="1600" dirty="0">
                        <a:solidFill>
                          <a:srgbClr val="002060"/>
                        </a:solidFill>
                        <a:effectLst/>
                        <a:latin typeface="Times New Roman" panose="02020603050405020304" pitchFamily="18" charset="0"/>
                        <a:cs typeface="Times New Roman" panose="02020603050405020304" pitchFamily="18" charset="0"/>
                      </a:endParaRP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endParaRPr lang="en-IN" sz="1600">
                        <a:solidFill>
                          <a:srgbClr val="002060"/>
                        </a:solidFill>
                        <a:effectLst/>
                        <a:latin typeface="Times New Roman" panose="02020603050405020304" pitchFamily="18" charset="0"/>
                        <a:cs typeface="Times New Roman" panose="02020603050405020304" pitchFamily="18" charset="0"/>
                      </a:endParaRP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642164490"/>
                  </a:ext>
                </a:extLst>
              </a:tr>
              <a:tr h="305527">
                <a:tc>
                  <a:txBody>
                    <a:bodyPr/>
                    <a:lstStyle/>
                    <a:p>
                      <a:pPr algn="ctr"/>
                      <a:r>
                        <a:rPr lang="en-IN" sz="1600">
                          <a:solidFill>
                            <a:srgbClr val="002060"/>
                          </a:solidFill>
                          <a:effectLst/>
                          <a:latin typeface="Times New Roman" panose="02020603050405020304" pitchFamily="18" charset="0"/>
                          <a:cs typeface="Times New Roman" panose="02020603050405020304" pitchFamily="18" charset="0"/>
                        </a:rPr>
                        <a:t>1996</a:t>
                      </a: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IN" sz="1600" i="1" u="none" strike="noStrike" dirty="0">
                          <a:solidFill>
                            <a:srgbClr val="002060"/>
                          </a:solidFill>
                          <a:effectLst/>
                          <a:latin typeface="Times New Roman" panose="02020603050405020304" pitchFamily="18" charset="0"/>
                          <a:cs typeface="Times New Roman" panose="02020603050405020304" pitchFamily="18" charset="0"/>
                          <a:hlinkClick r:id="rId5" tooltip="La freccia azzurra">
                            <a:extLst>
                              <a:ext uri="{A12FA001-AC4F-418D-AE19-62706E023703}">
                                <ahyp:hlinkClr xmlns:ahyp="http://schemas.microsoft.com/office/drawing/2018/hyperlinkcolor" val="tx"/>
                              </a:ext>
                            </a:extLst>
                          </a:hlinkClick>
                        </a:rPr>
                        <a:t>La </a:t>
                      </a:r>
                      <a:r>
                        <a:rPr lang="en-IN" sz="1600" i="1" u="none" strike="noStrike" dirty="0" err="1">
                          <a:solidFill>
                            <a:srgbClr val="002060"/>
                          </a:solidFill>
                          <a:effectLst/>
                          <a:latin typeface="Times New Roman" panose="02020603050405020304" pitchFamily="18" charset="0"/>
                          <a:cs typeface="Times New Roman" panose="02020603050405020304" pitchFamily="18" charset="0"/>
                          <a:hlinkClick r:id="rId5" tooltip="La freccia azzurra">
                            <a:extLst>
                              <a:ext uri="{A12FA001-AC4F-418D-AE19-62706E023703}">
                                <ahyp:hlinkClr xmlns:ahyp="http://schemas.microsoft.com/office/drawing/2018/hyperlinkcolor" val="tx"/>
                              </a:ext>
                            </a:extLst>
                          </a:hlinkClick>
                        </a:rPr>
                        <a:t>freccia</a:t>
                      </a:r>
                      <a:r>
                        <a:rPr lang="en-IN" sz="1600" i="1" u="none" strike="noStrike" dirty="0">
                          <a:solidFill>
                            <a:srgbClr val="002060"/>
                          </a:solidFill>
                          <a:effectLst/>
                          <a:latin typeface="Times New Roman" panose="02020603050405020304" pitchFamily="18" charset="0"/>
                          <a:cs typeface="Times New Roman" panose="02020603050405020304" pitchFamily="18" charset="0"/>
                          <a:hlinkClick r:id="rId5" tooltip="La freccia azzurra">
                            <a:extLst>
                              <a:ext uri="{A12FA001-AC4F-418D-AE19-62706E023703}">
                                <ahyp:hlinkClr xmlns:ahyp="http://schemas.microsoft.com/office/drawing/2018/hyperlinkcolor" val="tx"/>
                              </a:ext>
                            </a:extLst>
                          </a:hlinkClick>
                        </a:rPr>
                        <a:t> </a:t>
                      </a:r>
                      <a:r>
                        <a:rPr lang="en-IN" sz="1600" i="1" u="none" strike="noStrike" dirty="0" err="1">
                          <a:solidFill>
                            <a:srgbClr val="002060"/>
                          </a:solidFill>
                          <a:effectLst/>
                          <a:latin typeface="Times New Roman" panose="02020603050405020304" pitchFamily="18" charset="0"/>
                          <a:cs typeface="Times New Roman" panose="02020603050405020304" pitchFamily="18" charset="0"/>
                          <a:hlinkClick r:id="rId5" tooltip="La freccia azzurra">
                            <a:extLst>
                              <a:ext uri="{A12FA001-AC4F-418D-AE19-62706E023703}">
                                <ahyp:hlinkClr xmlns:ahyp="http://schemas.microsoft.com/office/drawing/2018/hyperlinkcolor" val="tx"/>
                              </a:ext>
                            </a:extLst>
                          </a:hlinkClick>
                        </a:rPr>
                        <a:t>azzurra</a:t>
                      </a:r>
                      <a:endParaRPr lang="en-IN" sz="1600" dirty="0">
                        <a:solidFill>
                          <a:srgbClr val="002060"/>
                        </a:solidFill>
                        <a:effectLst/>
                        <a:latin typeface="Times New Roman" panose="02020603050405020304" pitchFamily="18" charset="0"/>
                        <a:cs typeface="Times New Roman" panose="02020603050405020304" pitchFamily="18" charset="0"/>
                      </a:endParaRP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IN" sz="1600" dirty="0" err="1">
                          <a:solidFill>
                            <a:srgbClr val="002060"/>
                          </a:solidFill>
                          <a:effectLst/>
                          <a:latin typeface="Times New Roman" panose="02020603050405020304" pitchFamily="18" charset="0"/>
                          <a:cs typeface="Times New Roman" panose="02020603050405020304" pitchFamily="18" charset="0"/>
                        </a:rPr>
                        <a:t>Scarafoni</a:t>
                      </a:r>
                      <a:endParaRPr lang="en-IN" sz="1600" dirty="0">
                        <a:solidFill>
                          <a:srgbClr val="002060"/>
                        </a:solidFill>
                        <a:effectLst/>
                        <a:latin typeface="Times New Roman" panose="02020603050405020304" pitchFamily="18" charset="0"/>
                        <a:cs typeface="Times New Roman" panose="02020603050405020304" pitchFamily="18" charset="0"/>
                      </a:endParaRP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IN" sz="1600">
                          <a:solidFill>
                            <a:srgbClr val="002060"/>
                          </a:solidFill>
                          <a:effectLst/>
                          <a:latin typeface="Times New Roman" panose="02020603050405020304" pitchFamily="18" charset="0"/>
                          <a:cs typeface="Times New Roman" panose="02020603050405020304" pitchFamily="18" charset="0"/>
                        </a:rPr>
                        <a:t>Voice</a:t>
                      </a: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606064162"/>
                  </a:ext>
                </a:extLst>
              </a:tr>
              <a:tr h="536465">
                <a:tc>
                  <a:txBody>
                    <a:bodyPr/>
                    <a:lstStyle/>
                    <a:p>
                      <a:pPr algn="ctr"/>
                      <a:r>
                        <a:rPr lang="en-IN" sz="1600">
                          <a:solidFill>
                            <a:srgbClr val="002060"/>
                          </a:solidFill>
                          <a:effectLst/>
                          <a:latin typeface="Times New Roman" panose="02020603050405020304" pitchFamily="18" charset="0"/>
                          <a:cs typeface="Times New Roman" panose="02020603050405020304" pitchFamily="18" charset="0"/>
                        </a:rPr>
                        <a:t>2002</a:t>
                      </a: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IN" sz="1600" i="1">
                          <a:solidFill>
                            <a:srgbClr val="002060"/>
                          </a:solidFill>
                          <a:effectLst/>
                          <a:latin typeface="Times New Roman" panose="02020603050405020304" pitchFamily="18" charset="0"/>
                          <a:cs typeface="Times New Roman" panose="02020603050405020304" pitchFamily="18" charset="0"/>
                        </a:rPr>
                        <a:t>Johan Padan a la descoverta de le Americhe</a:t>
                      </a:r>
                      <a:endParaRPr lang="en-IN" sz="1600">
                        <a:solidFill>
                          <a:srgbClr val="002060"/>
                        </a:solidFill>
                        <a:effectLst/>
                        <a:latin typeface="Times New Roman" panose="02020603050405020304" pitchFamily="18" charset="0"/>
                        <a:cs typeface="Times New Roman" panose="02020603050405020304" pitchFamily="18" charset="0"/>
                      </a:endParaRP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IN" sz="1600" dirty="0">
                          <a:solidFill>
                            <a:srgbClr val="002060"/>
                          </a:solidFill>
                          <a:effectLst/>
                          <a:latin typeface="Times New Roman" panose="02020603050405020304" pitchFamily="18" charset="0"/>
                          <a:cs typeface="Times New Roman" panose="02020603050405020304" pitchFamily="18" charset="0"/>
                        </a:rPr>
                        <a:t>Johan </a:t>
                      </a:r>
                      <a:r>
                        <a:rPr lang="en-IN" sz="1600" dirty="0" err="1">
                          <a:solidFill>
                            <a:srgbClr val="002060"/>
                          </a:solidFill>
                          <a:effectLst/>
                          <a:latin typeface="Times New Roman" panose="02020603050405020304" pitchFamily="18" charset="0"/>
                          <a:cs typeface="Times New Roman" panose="02020603050405020304" pitchFamily="18" charset="0"/>
                        </a:rPr>
                        <a:t>Padan</a:t>
                      </a:r>
                      <a:r>
                        <a:rPr lang="en-IN" sz="1600" dirty="0">
                          <a:solidFill>
                            <a:srgbClr val="002060"/>
                          </a:solidFill>
                          <a:effectLst/>
                          <a:latin typeface="Times New Roman" panose="02020603050405020304" pitchFamily="18" charset="0"/>
                          <a:cs typeface="Times New Roman" panose="02020603050405020304" pitchFamily="18" charset="0"/>
                        </a:rPr>
                        <a:t> (</a:t>
                      </a:r>
                      <a:r>
                        <a:rPr lang="en-IN" sz="1600" dirty="0" err="1">
                          <a:solidFill>
                            <a:srgbClr val="002060"/>
                          </a:solidFill>
                          <a:effectLst/>
                          <a:latin typeface="Times New Roman" panose="02020603050405020304" pitchFamily="18" charset="0"/>
                          <a:cs typeface="Times New Roman" panose="02020603050405020304" pitchFamily="18" charset="0"/>
                        </a:rPr>
                        <a:t>veccho</a:t>
                      </a:r>
                      <a:r>
                        <a:rPr lang="en-IN" sz="1600" dirty="0">
                          <a:solidFill>
                            <a:srgbClr val="002060"/>
                          </a:solidFill>
                          <a:effectLst/>
                          <a:latin typeface="Times New Roman" panose="02020603050405020304" pitchFamily="18" charset="0"/>
                          <a:cs typeface="Times New Roman" panose="02020603050405020304" pitchFamily="18" charset="0"/>
                        </a:rPr>
                        <a:t>)</a:t>
                      </a: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IN" sz="1600">
                          <a:solidFill>
                            <a:srgbClr val="002060"/>
                          </a:solidFill>
                          <a:effectLst/>
                          <a:latin typeface="Times New Roman" panose="02020603050405020304" pitchFamily="18" charset="0"/>
                          <a:cs typeface="Times New Roman" panose="02020603050405020304" pitchFamily="18" charset="0"/>
                        </a:rPr>
                        <a:t>Voice</a:t>
                      </a: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261617688"/>
                  </a:ext>
                </a:extLst>
              </a:tr>
              <a:tr h="305527">
                <a:tc>
                  <a:txBody>
                    <a:bodyPr/>
                    <a:lstStyle/>
                    <a:p>
                      <a:pPr algn="ctr"/>
                      <a:r>
                        <a:rPr lang="en-IN" sz="1600">
                          <a:solidFill>
                            <a:srgbClr val="002060"/>
                          </a:solidFill>
                          <a:effectLst/>
                          <a:latin typeface="Times New Roman" panose="02020603050405020304" pitchFamily="18" charset="0"/>
                          <a:cs typeface="Times New Roman" panose="02020603050405020304" pitchFamily="18" charset="0"/>
                        </a:rPr>
                        <a:t>2016</a:t>
                      </a: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IN" sz="1600" i="1">
                          <a:solidFill>
                            <a:srgbClr val="002060"/>
                          </a:solidFill>
                          <a:effectLst/>
                          <a:latin typeface="Times New Roman" panose="02020603050405020304" pitchFamily="18" charset="0"/>
                          <a:cs typeface="Times New Roman" panose="02020603050405020304" pitchFamily="18" charset="0"/>
                        </a:rPr>
                        <a:t>Sweet Democracy</a:t>
                      </a:r>
                      <a:endParaRPr lang="en-IN" sz="1600">
                        <a:solidFill>
                          <a:srgbClr val="002060"/>
                        </a:solidFill>
                        <a:effectLst/>
                        <a:latin typeface="Times New Roman" panose="02020603050405020304" pitchFamily="18" charset="0"/>
                        <a:cs typeface="Times New Roman" panose="02020603050405020304" pitchFamily="18" charset="0"/>
                      </a:endParaRP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endParaRPr lang="en-IN" sz="1600" dirty="0">
                        <a:solidFill>
                          <a:srgbClr val="002060"/>
                        </a:solidFill>
                        <a:effectLst/>
                        <a:latin typeface="Times New Roman" panose="02020603050405020304" pitchFamily="18" charset="0"/>
                        <a:cs typeface="Times New Roman" panose="02020603050405020304" pitchFamily="18" charset="0"/>
                      </a:endParaRP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IN" sz="1600">
                          <a:solidFill>
                            <a:srgbClr val="002060"/>
                          </a:solidFill>
                          <a:effectLst/>
                          <a:latin typeface="Times New Roman" panose="02020603050405020304" pitchFamily="18" charset="0"/>
                          <a:cs typeface="Times New Roman" panose="02020603050405020304" pitchFamily="18" charset="0"/>
                        </a:rPr>
                        <a:t>(final film role)</a:t>
                      </a: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084544635"/>
                  </a:ext>
                </a:extLst>
              </a:tr>
              <a:tr h="522130">
                <a:tc>
                  <a:txBody>
                    <a:bodyPr/>
                    <a:lstStyle/>
                    <a:p>
                      <a:pPr algn="ctr"/>
                      <a:r>
                        <a:rPr lang="en-IN" sz="1600">
                          <a:solidFill>
                            <a:srgbClr val="002060"/>
                          </a:solidFill>
                          <a:effectLst/>
                          <a:latin typeface="Times New Roman" panose="02020603050405020304" pitchFamily="18" charset="0"/>
                          <a:cs typeface="Times New Roman" panose="02020603050405020304" pitchFamily="18" charset="0"/>
                        </a:rPr>
                        <a:t>2016</a:t>
                      </a: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it-IT" sz="1600" i="1">
                          <a:solidFill>
                            <a:srgbClr val="002060"/>
                          </a:solidFill>
                          <a:effectLst/>
                          <a:latin typeface="Times New Roman" panose="02020603050405020304" pitchFamily="18" charset="0"/>
                          <a:cs typeface="Times New Roman" panose="02020603050405020304" pitchFamily="18" charset="0"/>
                        </a:rPr>
                        <a:t>La fantastica storia di Marc Chagall</a:t>
                      </a:r>
                      <a:endParaRPr lang="it-IT" sz="1600">
                        <a:solidFill>
                          <a:srgbClr val="002060"/>
                        </a:solidFill>
                        <a:effectLst/>
                        <a:latin typeface="Times New Roman" panose="02020603050405020304" pitchFamily="18" charset="0"/>
                        <a:cs typeface="Times New Roman" panose="02020603050405020304" pitchFamily="18" charset="0"/>
                      </a:endParaRP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IN" sz="1600" dirty="0">
                          <a:solidFill>
                            <a:srgbClr val="002060"/>
                          </a:solidFill>
                          <a:effectLst/>
                          <a:latin typeface="Times New Roman" panose="02020603050405020304" pitchFamily="18" charset="0"/>
                          <a:cs typeface="Times New Roman" panose="02020603050405020304" pitchFamily="18" charset="0"/>
                        </a:rPr>
                        <a:t>Himself</a:t>
                      </a: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endParaRPr lang="en-IN" sz="1600" dirty="0">
                        <a:solidFill>
                          <a:srgbClr val="002060"/>
                        </a:solidFill>
                        <a:effectLst/>
                        <a:latin typeface="Times New Roman" panose="02020603050405020304" pitchFamily="18" charset="0"/>
                        <a:cs typeface="Times New Roman" panose="02020603050405020304" pitchFamily="18" charset="0"/>
                      </a:endParaRP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944525592"/>
                  </a:ext>
                </a:extLst>
              </a:tr>
              <a:tr h="536465">
                <a:tc>
                  <a:txBody>
                    <a:bodyPr/>
                    <a:lstStyle/>
                    <a:p>
                      <a:pPr algn="ctr"/>
                      <a:r>
                        <a:rPr lang="en-IN" sz="1600" b="0" i="0">
                          <a:solidFill>
                            <a:srgbClr val="002060"/>
                          </a:solidFill>
                          <a:effectLst/>
                          <a:latin typeface="Times New Roman" panose="02020603050405020304" pitchFamily="18" charset="0"/>
                          <a:cs typeface="Times New Roman" panose="02020603050405020304" pitchFamily="18" charset="0"/>
                        </a:rPr>
                        <a:t>2017</a:t>
                      </a: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it-IT" sz="1600" b="0" i="1">
                          <a:solidFill>
                            <a:srgbClr val="002060"/>
                          </a:solidFill>
                          <a:effectLst/>
                          <a:latin typeface="Times New Roman" panose="02020603050405020304" pitchFamily="18" charset="0"/>
                          <a:cs typeface="Times New Roman" panose="02020603050405020304" pitchFamily="18" charset="0"/>
                        </a:rPr>
                        <a:t>Dario Fo e Franca Rame, la nostra storia</a:t>
                      </a:r>
                      <a:endParaRPr lang="it-IT" sz="1600" b="0" i="0">
                        <a:solidFill>
                          <a:srgbClr val="002060"/>
                        </a:solidFill>
                        <a:effectLst/>
                        <a:latin typeface="Times New Roman" panose="02020603050405020304" pitchFamily="18" charset="0"/>
                        <a:cs typeface="Times New Roman" panose="02020603050405020304" pitchFamily="18" charset="0"/>
                      </a:endParaRP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IN" sz="1600" b="0" i="0" dirty="0">
                          <a:solidFill>
                            <a:srgbClr val="002060"/>
                          </a:solidFill>
                          <a:effectLst/>
                          <a:latin typeface="Times New Roman" panose="02020603050405020304" pitchFamily="18" charset="0"/>
                          <a:cs typeface="Times New Roman" panose="02020603050405020304" pitchFamily="18" charset="0"/>
                        </a:rPr>
                        <a:t>Himself</a:t>
                      </a:r>
                    </a:p>
                  </a:txBody>
                  <a:tcPr marL="63990" marR="63990" marT="31995" marB="31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endParaRPr lang="en-IN" sz="1600" dirty="0">
                        <a:solidFill>
                          <a:schemeClr val="bg1"/>
                        </a:solidFill>
                        <a:latin typeface="Times New Roman" panose="02020603050405020304" pitchFamily="18" charset="0"/>
                        <a:cs typeface="Times New Roman" panose="02020603050405020304" pitchFamily="18" charset="0"/>
                      </a:endParaRPr>
                    </a:p>
                  </a:txBody>
                  <a:tcPr marL="63990" marR="63990" marT="31995" marB="31995">
                    <a:lnL w="9525" cap="flat" cmpd="sng" algn="ctr">
                      <a:solidFill>
                        <a:srgbClr val="A2A9B1"/>
                      </a:solidFill>
                      <a:prstDash val="solid"/>
                      <a:round/>
                      <a:headEnd type="none" w="med" len="med"/>
                      <a:tailEnd type="none" w="med" len="med"/>
                    </a:lnL>
                    <a:lnT w="9525" cap="flat" cmpd="sng" algn="ctr">
                      <a:solidFill>
                        <a:srgbClr val="A2A9B1"/>
                      </a:solidFill>
                      <a:prstDash val="solid"/>
                      <a:round/>
                      <a:headEnd type="none" w="med" len="med"/>
                      <a:tailEnd type="none" w="med" len="med"/>
                    </a:lnT>
                  </a:tcPr>
                </a:tc>
                <a:extLst>
                  <a:ext uri="{0D108BD9-81ED-4DB2-BD59-A6C34878D82A}">
                    <a16:rowId xmlns:a16="http://schemas.microsoft.com/office/drawing/2014/main" val="1759775291"/>
                  </a:ext>
                </a:extLst>
              </a:tr>
            </a:tbl>
          </a:graphicData>
        </a:graphic>
      </p:graphicFrame>
      <p:sp>
        <p:nvSpPr>
          <p:cNvPr id="9" name="TextBox 8">
            <a:extLst>
              <a:ext uri="{FF2B5EF4-FFF2-40B4-BE49-F238E27FC236}">
                <a16:creationId xmlns:a16="http://schemas.microsoft.com/office/drawing/2014/main" id="{26F5723C-7E5B-476B-B6C5-EB297B0A4001}"/>
              </a:ext>
            </a:extLst>
          </p:cNvPr>
          <p:cNvSpPr txBox="1"/>
          <p:nvPr/>
        </p:nvSpPr>
        <p:spPr>
          <a:xfrm>
            <a:off x="1001331" y="130865"/>
            <a:ext cx="1896414" cy="430887"/>
          </a:xfrm>
          <a:prstGeom prst="rect">
            <a:avLst/>
          </a:prstGeom>
          <a:noFill/>
        </p:spPr>
        <p:txBody>
          <a:bodyPr wrap="square">
            <a:spAutoFit/>
          </a:bodyPr>
          <a:lstStyle/>
          <a:p>
            <a:pPr algn="l"/>
            <a:r>
              <a:rPr lang="en-IN" sz="2200" b="1" i="0" dirty="0">
                <a:solidFill>
                  <a:srgbClr val="FF0000"/>
                </a:solidFill>
                <a:effectLst/>
                <a:latin typeface="Linux Libertine"/>
              </a:rPr>
              <a:t>Filmography:</a:t>
            </a:r>
          </a:p>
        </p:txBody>
      </p:sp>
      <p:sp>
        <p:nvSpPr>
          <p:cNvPr id="11" name="TextBox 10">
            <a:extLst>
              <a:ext uri="{FF2B5EF4-FFF2-40B4-BE49-F238E27FC236}">
                <a16:creationId xmlns:a16="http://schemas.microsoft.com/office/drawing/2014/main" id="{DEB05F69-643D-4A29-92F7-15B30CB0C931}"/>
              </a:ext>
            </a:extLst>
          </p:cNvPr>
          <p:cNvSpPr txBox="1"/>
          <p:nvPr/>
        </p:nvSpPr>
        <p:spPr>
          <a:xfrm>
            <a:off x="2059453" y="518202"/>
            <a:ext cx="993913" cy="246221"/>
          </a:xfrm>
          <a:prstGeom prst="rect">
            <a:avLst/>
          </a:prstGeom>
          <a:noFill/>
        </p:spPr>
        <p:txBody>
          <a:bodyPr wrap="square">
            <a:spAutoFit/>
          </a:bodyPr>
          <a:lstStyle/>
          <a:p>
            <a:pPr algn="ctr"/>
            <a:r>
              <a:rPr lang="en-US" sz="1000" dirty="0">
                <a:solidFill>
                  <a:schemeClr val="bg1"/>
                </a:solidFill>
                <a:latin typeface="Times New Roman" panose="02020603050405020304" pitchFamily="18" charset="0"/>
                <a:cs typeface="Times New Roman" panose="02020603050405020304" pitchFamily="18" charset="0"/>
              </a:rPr>
              <a:t>***Wiki</a:t>
            </a:r>
            <a:endParaRPr lang="en-IN" sz="1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9485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AB89FF-5DC7-40D5-8676-B940418C73A3}"/>
              </a:ext>
            </a:extLst>
          </p:cNvPr>
          <p:cNvSpPr>
            <a:spLocks noGrp="1"/>
          </p:cNvSpPr>
          <p:nvPr>
            <p:ph type="sldNum" sz="quarter" idx="10"/>
          </p:nvPr>
        </p:nvSpPr>
        <p:spPr/>
        <p:txBody>
          <a:bodyPr/>
          <a:lstStyle/>
          <a:p>
            <a:r>
              <a:rPr lang="en-US"/>
              <a:t>PAGE </a:t>
            </a:r>
            <a:fld id="{4A9B5881-4007-4345-955A-79C2656F0C49}" type="slidenum">
              <a:rPr lang="en-US" smtClean="0"/>
              <a:pPr/>
              <a:t>6</a:t>
            </a:fld>
            <a:endParaRPr lang="en-US" dirty="0"/>
          </a:p>
        </p:txBody>
      </p:sp>
      <p:sp>
        <p:nvSpPr>
          <p:cNvPr id="3" name="Slide Number Placeholder 3">
            <a:extLst>
              <a:ext uri="{FF2B5EF4-FFF2-40B4-BE49-F238E27FC236}">
                <a16:creationId xmlns:a16="http://schemas.microsoft.com/office/drawing/2014/main" id="{9A54709D-FAB3-4A9D-BD7E-45B8DAFF190D}"/>
              </a:ext>
            </a:extLst>
          </p:cNvPr>
          <p:cNvSpPr txBox="1">
            <a:spLocks/>
          </p:cNvSpPr>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PAGE </a:t>
            </a:r>
            <a:fld id="{4A9B5881-4007-4345-955A-79C2656F0C49}" type="slidenum">
              <a:rPr lang="en-US" smtClean="0"/>
              <a:pPr/>
              <a:t>6</a:t>
            </a:fld>
            <a:endParaRPr lang="en-US" dirty="0"/>
          </a:p>
        </p:txBody>
      </p:sp>
      <p:sp>
        <p:nvSpPr>
          <p:cNvPr id="4" name="Rectangle 3">
            <a:extLst>
              <a:ext uri="{FF2B5EF4-FFF2-40B4-BE49-F238E27FC236}">
                <a16:creationId xmlns:a16="http://schemas.microsoft.com/office/drawing/2014/main" id="{400FE657-775B-48F0-9CBE-21E4561D0B7B}"/>
              </a:ext>
            </a:extLst>
          </p:cNvPr>
          <p:cNvSpPr/>
          <p:nvPr/>
        </p:nvSpPr>
        <p:spPr>
          <a:xfrm>
            <a:off x="201421" y="547254"/>
            <a:ext cx="210704" cy="5415663"/>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96494852-195D-4016-B865-94AC974ADCD4}"/>
              </a:ext>
            </a:extLst>
          </p:cNvPr>
          <p:cNvSpPr/>
          <p:nvPr/>
        </p:nvSpPr>
        <p:spPr>
          <a:xfrm>
            <a:off x="334382" y="2301117"/>
            <a:ext cx="210705" cy="2515582"/>
          </a:xfrm>
          <a:prstGeom prst="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1F9565B4-1C43-4E12-85EA-694BC22C13A4}"/>
              </a:ext>
            </a:extLst>
          </p:cNvPr>
          <p:cNvSpPr/>
          <p:nvPr/>
        </p:nvSpPr>
        <p:spPr>
          <a:xfrm>
            <a:off x="91829" y="6347237"/>
            <a:ext cx="993913" cy="172278"/>
          </a:xfrm>
          <a:prstGeom prst="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Rounded Corners 10">
            <a:extLst>
              <a:ext uri="{FF2B5EF4-FFF2-40B4-BE49-F238E27FC236}">
                <a16:creationId xmlns:a16="http://schemas.microsoft.com/office/drawing/2014/main" id="{621233C1-C75B-470D-8D91-47054BA7B5D5}"/>
              </a:ext>
            </a:extLst>
          </p:cNvPr>
          <p:cNvSpPr/>
          <p:nvPr/>
        </p:nvSpPr>
        <p:spPr>
          <a:xfrm>
            <a:off x="888642" y="1429556"/>
            <a:ext cx="10818254" cy="461063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35C3D109-3A9E-41D3-B86E-4DAA3AF40898}"/>
              </a:ext>
            </a:extLst>
          </p:cNvPr>
          <p:cNvSpPr txBox="1"/>
          <p:nvPr/>
        </p:nvSpPr>
        <p:spPr>
          <a:xfrm>
            <a:off x="1609860" y="1695347"/>
            <a:ext cx="9743940" cy="4047775"/>
          </a:xfrm>
          <a:prstGeom prst="rect">
            <a:avLst/>
          </a:prstGeom>
          <a:noFill/>
        </p:spPr>
        <p:txBody>
          <a:bodyPr wrap="square">
            <a:spAutoFit/>
          </a:bodyPr>
          <a:lstStyle/>
          <a:p>
            <a:pPr algn="l">
              <a:lnSpc>
                <a:spcPct val="200000"/>
              </a:lnSpc>
            </a:pPr>
            <a:r>
              <a:rPr lang="en-IN" sz="2200" b="0" i="0" dirty="0">
                <a:solidFill>
                  <a:srgbClr val="FF0000"/>
                </a:solidFill>
                <a:effectLst/>
                <a:latin typeface="Bernard MT Condensed" panose="02050806060905020404" pitchFamily="18" charset="0"/>
              </a:rPr>
              <a:t>1981</a:t>
            </a:r>
            <a:r>
              <a:rPr lang="en-IN" sz="2200" b="0" i="0" dirty="0">
                <a:solidFill>
                  <a:schemeClr val="bg1"/>
                </a:solidFill>
                <a:effectLst/>
                <a:latin typeface="Bernard MT Condensed" panose="02050806060905020404" pitchFamily="18" charset="0"/>
              </a:rPr>
              <a:t>		</a:t>
            </a:r>
            <a:r>
              <a:rPr lang="en-IN" sz="2200" b="0" i="0" dirty="0">
                <a:solidFill>
                  <a:srgbClr val="002060"/>
                </a:solidFill>
                <a:effectLst/>
                <a:latin typeface="Bernard MT Condensed" panose="02050806060905020404" pitchFamily="18" charset="0"/>
              </a:rPr>
              <a:t>: </a:t>
            </a:r>
            <a:r>
              <a:rPr lang="en-IN" sz="2200" b="0" i="0" dirty="0">
                <a:solidFill>
                  <a:schemeClr val="bg1"/>
                </a:solidFill>
                <a:effectLst/>
                <a:latin typeface="Bernard MT Condensed" panose="02050806060905020404" pitchFamily="18" charset="0"/>
              </a:rPr>
              <a:t>	</a:t>
            </a:r>
            <a:r>
              <a:rPr lang="en-IN" sz="2200" dirty="0">
                <a:solidFill>
                  <a:srgbClr val="7030A0"/>
                </a:solidFill>
                <a:latin typeface="Bernard MT Condensed" panose="02050806060905020404" pitchFamily="18" charset="0"/>
              </a:rPr>
              <a:t>Sonning Prize </a:t>
            </a:r>
            <a:r>
              <a:rPr lang="en-IN" sz="2200" b="0" i="0" dirty="0">
                <a:solidFill>
                  <a:srgbClr val="7030A0"/>
                </a:solidFill>
                <a:effectLst/>
                <a:latin typeface="Bernard MT Condensed" panose="02050806060905020404" pitchFamily="18" charset="0"/>
              </a:rPr>
              <a:t>from </a:t>
            </a:r>
            <a:r>
              <a:rPr lang="en-IN" sz="2200" dirty="0">
                <a:solidFill>
                  <a:srgbClr val="7030A0"/>
                </a:solidFill>
                <a:latin typeface="Bernard MT Condensed" panose="02050806060905020404" pitchFamily="18" charset="0"/>
              </a:rPr>
              <a:t>Copenhagen University</a:t>
            </a:r>
            <a:endParaRPr lang="en-IN" sz="2200" b="0" i="0" dirty="0">
              <a:solidFill>
                <a:srgbClr val="7030A0"/>
              </a:solidFill>
              <a:effectLst/>
              <a:latin typeface="Bernard MT Condensed" panose="02050806060905020404" pitchFamily="18" charset="0"/>
            </a:endParaRPr>
          </a:p>
          <a:p>
            <a:pPr algn="l">
              <a:lnSpc>
                <a:spcPct val="200000"/>
              </a:lnSpc>
            </a:pPr>
            <a:r>
              <a:rPr lang="en-IN" sz="2200" b="0" i="0" dirty="0">
                <a:solidFill>
                  <a:srgbClr val="FF0000"/>
                </a:solidFill>
                <a:effectLst/>
                <a:latin typeface="Bernard MT Condensed" panose="02050806060905020404" pitchFamily="18" charset="0"/>
              </a:rPr>
              <a:t>1985</a:t>
            </a:r>
            <a:r>
              <a:rPr lang="en-IN" sz="2200" b="0" i="0" dirty="0">
                <a:solidFill>
                  <a:schemeClr val="bg1"/>
                </a:solidFill>
                <a:effectLst/>
                <a:latin typeface="Bernard MT Condensed" panose="02050806060905020404" pitchFamily="18" charset="0"/>
              </a:rPr>
              <a:t>		</a:t>
            </a:r>
            <a:r>
              <a:rPr lang="en-IN" sz="2200" b="0" i="0" dirty="0">
                <a:solidFill>
                  <a:srgbClr val="002060"/>
                </a:solidFill>
                <a:effectLst/>
                <a:latin typeface="Bernard MT Condensed" panose="02050806060905020404" pitchFamily="18" charset="0"/>
              </a:rPr>
              <a:t>:</a:t>
            </a:r>
            <a:r>
              <a:rPr lang="en-IN" sz="2200" b="0" i="0" dirty="0">
                <a:solidFill>
                  <a:schemeClr val="bg1"/>
                </a:solidFill>
                <a:effectLst/>
                <a:latin typeface="Bernard MT Condensed" panose="02050806060905020404" pitchFamily="18" charset="0"/>
              </a:rPr>
              <a:t> 	</a:t>
            </a:r>
            <a:r>
              <a:rPr lang="en-IN" sz="2200" dirty="0">
                <a:solidFill>
                  <a:srgbClr val="7030A0"/>
                </a:solidFill>
                <a:latin typeface="Bernard MT Condensed" panose="02050806060905020404" pitchFamily="18" charset="0"/>
              </a:rPr>
              <a:t>Premio Eduardo Award</a:t>
            </a:r>
            <a:endParaRPr lang="en-IN" sz="2200" b="0" i="0" dirty="0">
              <a:solidFill>
                <a:srgbClr val="7030A0"/>
              </a:solidFill>
              <a:effectLst/>
              <a:latin typeface="Bernard MT Condensed" panose="02050806060905020404" pitchFamily="18" charset="0"/>
            </a:endParaRPr>
          </a:p>
          <a:p>
            <a:pPr algn="l">
              <a:lnSpc>
                <a:spcPct val="200000"/>
              </a:lnSpc>
            </a:pPr>
            <a:r>
              <a:rPr lang="en-IN" sz="2200" b="0" i="0" dirty="0">
                <a:solidFill>
                  <a:srgbClr val="FF0000"/>
                </a:solidFill>
                <a:effectLst/>
                <a:latin typeface="Bernard MT Condensed" panose="02050806060905020404" pitchFamily="18" charset="0"/>
              </a:rPr>
              <a:t>1986</a:t>
            </a:r>
            <a:r>
              <a:rPr lang="en-IN" sz="2200" b="0" i="0" dirty="0">
                <a:solidFill>
                  <a:schemeClr val="bg1"/>
                </a:solidFill>
                <a:effectLst/>
                <a:latin typeface="Bernard MT Condensed" panose="02050806060905020404" pitchFamily="18" charset="0"/>
              </a:rPr>
              <a:t>		</a:t>
            </a:r>
            <a:r>
              <a:rPr lang="en-IN" sz="2200" b="0" i="0" dirty="0">
                <a:solidFill>
                  <a:srgbClr val="002060"/>
                </a:solidFill>
                <a:effectLst/>
                <a:latin typeface="Bernard MT Condensed" panose="02050806060905020404" pitchFamily="18" charset="0"/>
              </a:rPr>
              <a:t>:</a:t>
            </a:r>
            <a:r>
              <a:rPr lang="en-IN" sz="2200" b="0" i="0" dirty="0">
                <a:solidFill>
                  <a:schemeClr val="bg1"/>
                </a:solidFill>
                <a:effectLst/>
                <a:latin typeface="Bernard MT Condensed" panose="02050806060905020404" pitchFamily="18" charset="0"/>
              </a:rPr>
              <a:t> 	</a:t>
            </a:r>
            <a:r>
              <a:rPr lang="en-IN" sz="2200" dirty="0" err="1">
                <a:solidFill>
                  <a:srgbClr val="7030A0"/>
                </a:solidFill>
                <a:latin typeface="Bernard MT Condensed" panose="02050806060905020404" pitchFamily="18" charset="0"/>
              </a:rPr>
              <a:t>Obie</a:t>
            </a:r>
            <a:r>
              <a:rPr lang="en-IN" sz="2200" dirty="0">
                <a:solidFill>
                  <a:srgbClr val="7030A0"/>
                </a:solidFill>
                <a:latin typeface="Bernard MT Condensed" panose="02050806060905020404" pitchFamily="18" charset="0"/>
              </a:rPr>
              <a:t> Award</a:t>
            </a:r>
            <a:r>
              <a:rPr lang="en-IN" sz="2200" b="0" i="0" dirty="0">
                <a:solidFill>
                  <a:srgbClr val="7030A0"/>
                </a:solidFill>
                <a:effectLst/>
                <a:latin typeface="Bernard MT Condensed" panose="02050806060905020404" pitchFamily="18" charset="0"/>
              </a:rPr>
              <a:t> in New York (with </a:t>
            </a:r>
            <a:r>
              <a:rPr lang="en-IN" sz="2200" dirty="0">
                <a:solidFill>
                  <a:srgbClr val="7030A0"/>
                </a:solidFill>
                <a:latin typeface="Bernard MT Condensed" panose="02050806060905020404" pitchFamily="18" charset="0"/>
              </a:rPr>
              <a:t>Franca </a:t>
            </a:r>
            <a:r>
              <a:rPr lang="en-IN" sz="2200" dirty="0" err="1">
                <a:solidFill>
                  <a:srgbClr val="7030A0"/>
                </a:solidFill>
                <a:latin typeface="Bernard MT Condensed" panose="02050806060905020404" pitchFamily="18" charset="0"/>
              </a:rPr>
              <a:t>Rame</a:t>
            </a:r>
            <a:r>
              <a:rPr lang="en-IN" sz="2200" dirty="0">
                <a:solidFill>
                  <a:srgbClr val="7030A0"/>
                </a:solidFill>
                <a:latin typeface="Bernard MT Condensed" panose="02050806060905020404" pitchFamily="18" charset="0"/>
              </a:rPr>
              <a:t>)</a:t>
            </a:r>
            <a:endParaRPr lang="en-IN" sz="2200" b="0" i="0" dirty="0">
              <a:solidFill>
                <a:srgbClr val="7030A0"/>
              </a:solidFill>
              <a:effectLst/>
              <a:latin typeface="Bernard MT Condensed" panose="02050806060905020404" pitchFamily="18" charset="0"/>
            </a:endParaRPr>
          </a:p>
          <a:p>
            <a:pPr algn="l">
              <a:lnSpc>
                <a:spcPct val="200000"/>
              </a:lnSpc>
            </a:pPr>
            <a:r>
              <a:rPr lang="en-IN" sz="2200" b="0" i="0" dirty="0">
                <a:solidFill>
                  <a:srgbClr val="FF0000"/>
                </a:solidFill>
                <a:effectLst/>
                <a:latin typeface="Bernard MT Condensed" panose="02050806060905020404" pitchFamily="18" charset="0"/>
              </a:rPr>
              <a:t>1987</a:t>
            </a:r>
            <a:r>
              <a:rPr lang="en-IN" sz="2200" b="0" i="0" dirty="0">
                <a:solidFill>
                  <a:schemeClr val="bg1"/>
                </a:solidFill>
                <a:effectLst/>
                <a:latin typeface="Bernard MT Condensed" panose="02050806060905020404" pitchFamily="18" charset="0"/>
              </a:rPr>
              <a:t>		</a:t>
            </a:r>
            <a:r>
              <a:rPr lang="en-IN" sz="2200" b="0" i="0" dirty="0">
                <a:solidFill>
                  <a:srgbClr val="002060"/>
                </a:solidFill>
                <a:effectLst/>
                <a:latin typeface="Bernard MT Condensed" panose="02050806060905020404" pitchFamily="18" charset="0"/>
              </a:rPr>
              <a:t>:</a:t>
            </a:r>
            <a:r>
              <a:rPr lang="en-IN" sz="2200" b="0" i="0" dirty="0">
                <a:solidFill>
                  <a:schemeClr val="bg1"/>
                </a:solidFill>
                <a:effectLst/>
                <a:latin typeface="Bernard MT Condensed" panose="02050806060905020404" pitchFamily="18" charset="0"/>
              </a:rPr>
              <a:t> 	</a:t>
            </a:r>
            <a:r>
              <a:rPr lang="en-IN" sz="2200" dirty="0" err="1">
                <a:solidFill>
                  <a:srgbClr val="7030A0"/>
                </a:solidFill>
                <a:latin typeface="Bernard MT Condensed" panose="02050806060905020404" pitchFamily="18" charset="0"/>
              </a:rPr>
              <a:t>Agro</a:t>
            </a:r>
            <a:r>
              <a:rPr lang="en-IN" sz="2200" dirty="0">
                <a:solidFill>
                  <a:srgbClr val="7030A0"/>
                </a:solidFill>
                <a:latin typeface="Bernard MT Condensed" panose="02050806060905020404" pitchFamily="18" charset="0"/>
              </a:rPr>
              <a:t> Dolce Prize</a:t>
            </a:r>
            <a:endParaRPr lang="en-IN" sz="2200" b="0" i="0" dirty="0">
              <a:solidFill>
                <a:srgbClr val="7030A0"/>
              </a:solidFill>
              <a:effectLst/>
              <a:latin typeface="Bernard MT Condensed" panose="02050806060905020404" pitchFamily="18" charset="0"/>
            </a:endParaRPr>
          </a:p>
          <a:p>
            <a:pPr algn="l">
              <a:lnSpc>
                <a:spcPct val="200000"/>
              </a:lnSpc>
            </a:pPr>
            <a:r>
              <a:rPr lang="en-IN" sz="2200" b="0" i="0" dirty="0">
                <a:solidFill>
                  <a:srgbClr val="FF0000"/>
                </a:solidFill>
                <a:effectLst/>
                <a:latin typeface="Bernard MT Condensed" panose="02050806060905020404" pitchFamily="18" charset="0"/>
              </a:rPr>
              <a:t>Year unknown</a:t>
            </a:r>
            <a:r>
              <a:rPr lang="en-IN" sz="2200" b="0" i="0" dirty="0">
                <a:solidFill>
                  <a:schemeClr val="bg1"/>
                </a:solidFill>
                <a:effectLst/>
                <a:latin typeface="Bernard MT Condensed" panose="02050806060905020404" pitchFamily="18" charset="0"/>
              </a:rPr>
              <a:t>	</a:t>
            </a:r>
            <a:r>
              <a:rPr lang="en-IN" sz="2200" b="0" i="0" dirty="0">
                <a:solidFill>
                  <a:srgbClr val="002060"/>
                </a:solidFill>
                <a:effectLst/>
                <a:latin typeface="Bernard MT Condensed" panose="02050806060905020404" pitchFamily="18" charset="0"/>
              </a:rPr>
              <a:t>:</a:t>
            </a:r>
            <a:r>
              <a:rPr lang="en-IN" sz="2200" b="0" i="0" dirty="0">
                <a:solidFill>
                  <a:schemeClr val="bg1"/>
                </a:solidFill>
                <a:effectLst/>
                <a:latin typeface="Bernard MT Condensed" panose="02050806060905020404" pitchFamily="18" charset="0"/>
              </a:rPr>
              <a:t> 	</a:t>
            </a:r>
            <a:r>
              <a:rPr lang="en-IN" sz="2200" dirty="0">
                <a:solidFill>
                  <a:srgbClr val="7030A0"/>
                </a:solidFill>
                <a:latin typeface="Bernard MT Condensed" panose="02050806060905020404" pitchFamily="18" charset="0"/>
              </a:rPr>
              <a:t>Honorary doctorate</a:t>
            </a:r>
            <a:r>
              <a:rPr lang="en-IN" sz="2200" b="0" i="0" dirty="0">
                <a:solidFill>
                  <a:srgbClr val="7030A0"/>
                </a:solidFill>
                <a:effectLst/>
                <a:latin typeface="Bernard MT Condensed" panose="02050806060905020404" pitchFamily="18" charset="0"/>
              </a:rPr>
              <a:t> from the </a:t>
            </a:r>
            <a:r>
              <a:rPr lang="en-IN" sz="2200" dirty="0">
                <a:solidFill>
                  <a:srgbClr val="7030A0"/>
                </a:solidFill>
                <a:latin typeface="Bernard MT Condensed" panose="02050806060905020404" pitchFamily="18" charset="0"/>
              </a:rPr>
              <a:t>Vrije Universiteit Brussel</a:t>
            </a:r>
            <a:r>
              <a:rPr lang="en-IN" sz="2200" b="0" i="0" dirty="0">
                <a:solidFill>
                  <a:srgbClr val="7030A0"/>
                </a:solidFill>
                <a:effectLst/>
                <a:latin typeface="Bernard MT Condensed" panose="02050806060905020404" pitchFamily="18" charset="0"/>
              </a:rPr>
              <a:t>, Belgium</a:t>
            </a:r>
          </a:p>
          <a:p>
            <a:pPr algn="l">
              <a:lnSpc>
                <a:spcPct val="200000"/>
              </a:lnSpc>
            </a:pPr>
            <a:r>
              <a:rPr lang="en-IN" sz="2200" b="0" i="0" dirty="0">
                <a:solidFill>
                  <a:srgbClr val="FF0000"/>
                </a:solidFill>
                <a:effectLst/>
                <a:latin typeface="Bernard MT Condensed" panose="02050806060905020404" pitchFamily="18" charset="0"/>
              </a:rPr>
              <a:t>1997</a:t>
            </a:r>
            <a:r>
              <a:rPr lang="en-IN" sz="2200" b="0" i="0" dirty="0">
                <a:solidFill>
                  <a:schemeClr val="bg1"/>
                </a:solidFill>
                <a:effectLst/>
                <a:latin typeface="Bernard MT Condensed" panose="02050806060905020404" pitchFamily="18" charset="0"/>
              </a:rPr>
              <a:t>		</a:t>
            </a:r>
            <a:r>
              <a:rPr lang="en-IN" sz="2200" b="0" i="0" dirty="0">
                <a:solidFill>
                  <a:srgbClr val="002060"/>
                </a:solidFill>
                <a:effectLst/>
                <a:latin typeface="Bernard MT Condensed" panose="02050806060905020404" pitchFamily="18" charset="0"/>
              </a:rPr>
              <a:t>:</a:t>
            </a:r>
            <a:r>
              <a:rPr lang="en-IN" sz="2200" b="0" i="0" dirty="0">
                <a:solidFill>
                  <a:schemeClr val="bg1"/>
                </a:solidFill>
                <a:effectLst/>
                <a:latin typeface="Bernard MT Condensed" panose="02050806060905020404" pitchFamily="18" charset="0"/>
              </a:rPr>
              <a:t> 	</a:t>
            </a:r>
            <a:r>
              <a:rPr lang="en-IN" sz="2200" dirty="0">
                <a:solidFill>
                  <a:srgbClr val="7030A0"/>
                </a:solidFill>
                <a:latin typeface="Bernard MT Condensed" panose="02050806060905020404" pitchFamily="18" charset="0"/>
              </a:rPr>
              <a:t>Nobel Prize in Literature</a:t>
            </a:r>
            <a:endParaRPr lang="en-IN" sz="2200" b="0" i="0" dirty="0">
              <a:solidFill>
                <a:srgbClr val="7030A0"/>
              </a:solidFill>
              <a:effectLst/>
              <a:latin typeface="Bernard MT Condensed" panose="02050806060905020404" pitchFamily="18" charset="0"/>
            </a:endParaRPr>
          </a:p>
        </p:txBody>
      </p:sp>
      <p:sp>
        <p:nvSpPr>
          <p:cNvPr id="14" name="Rectangle 13">
            <a:extLst>
              <a:ext uri="{FF2B5EF4-FFF2-40B4-BE49-F238E27FC236}">
                <a16:creationId xmlns:a16="http://schemas.microsoft.com/office/drawing/2014/main" id="{2AE3CD1A-5242-4EA0-AB81-34567D341BCC}"/>
              </a:ext>
            </a:extLst>
          </p:cNvPr>
          <p:cNvSpPr/>
          <p:nvPr/>
        </p:nvSpPr>
        <p:spPr>
          <a:xfrm>
            <a:off x="3206839" y="386366"/>
            <a:ext cx="7006107" cy="7856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Rounded Corners 14">
            <a:extLst>
              <a:ext uri="{FF2B5EF4-FFF2-40B4-BE49-F238E27FC236}">
                <a16:creationId xmlns:a16="http://schemas.microsoft.com/office/drawing/2014/main" id="{576F4132-D9A8-48CC-98FC-583121027037}"/>
              </a:ext>
            </a:extLst>
          </p:cNvPr>
          <p:cNvSpPr/>
          <p:nvPr/>
        </p:nvSpPr>
        <p:spPr>
          <a:xfrm>
            <a:off x="3387144" y="547254"/>
            <a:ext cx="6671256" cy="50950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a:extLst>
              <a:ext uri="{FF2B5EF4-FFF2-40B4-BE49-F238E27FC236}">
                <a16:creationId xmlns:a16="http://schemas.microsoft.com/office/drawing/2014/main" id="{8104E09C-A704-455D-9770-4C9F9A2082D8}"/>
              </a:ext>
            </a:extLst>
          </p:cNvPr>
          <p:cNvSpPr txBox="1"/>
          <p:nvPr/>
        </p:nvSpPr>
        <p:spPr>
          <a:xfrm>
            <a:off x="4743346" y="508617"/>
            <a:ext cx="3916457" cy="861774"/>
          </a:xfrm>
          <a:prstGeom prst="rect">
            <a:avLst/>
          </a:prstGeom>
          <a:noFill/>
        </p:spPr>
        <p:txBody>
          <a:bodyPr wrap="none" rtlCol="0">
            <a:spAutoFit/>
          </a:bodyPr>
          <a:lstStyle/>
          <a:p>
            <a:r>
              <a:rPr lang="en-IN" sz="3200" b="1" i="0" dirty="0">
                <a:solidFill>
                  <a:srgbClr val="FF0000"/>
                </a:solidFill>
                <a:effectLst/>
                <a:latin typeface="Times New Roman" panose="02020603050405020304" pitchFamily="18" charset="0"/>
                <a:cs typeface="Times New Roman" panose="02020603050405020304" pitchFamily="18" charset="0"/>
              </a:rPr>
              <a:t>Awards and Honours</a:t>
            </a:r>
          </a:p>
          <a:p>
            <a:endParaRPr lang="en-IN" dirty="0">
              <a:solidFill>
                <a:srgbClr val="FF0000"/>
              </a:solidFill>
            </a:endParaRPr>
          </a:p>
        </p:txBody>
      </p:sp>
      <p:sp>
        <p:nvSpPr>
          <p:cNvPr id="17" name="TextBox 16">
            <a:extLst>
              <a:ext uri="{FF2B5EF4-FFF2-40B4-BE49-F238E27FC236}">
                <a16:creationId xmlns:a16="http://schemas.microsoft.com/office/drawing/2014/main" id="{63A9B82E-36FD-4971-BE30-78617EC4CF99}"/>
              </a:ext>
            </a:extLst>
          </p:cNvPr>
          <p:cNvSpPr txBox="1"/>
          <p:nvPr/>
        </p:nvSpPr>
        <p:spPr>
          <a:xfrm>
            <a:off x="9427334" y="6245564"/>
            <a:ext cx="1031051" cy="369332"/>
          </a:xfrm>
          <a:prstGeom prst="rect">
            <a:avLst/>
          </a:prstGeom>
          <a:noFill/>
        </p:spPr>
        <p:txBody>
          <a:bodyPr wrap="none" rtlCol="0">
            <a:spAutoFit/>
          </a:bodyPr>
          <a:lstStyle/>
          <a:p>
            <a:r>
              <a:rPr lang="en-US" dirty="0">
                <a:solidFill>
                  <a:srgbClr val="FFFF00"/>
                </a:solidFill>
                <a:latin typeface="Times New Roman" panose="02020603050405020304" pitchFamily="18" charset="0"/>
                <a:cs typeface="Times New Roman" panose="02020603050405020304" pitchFamily="18" charset="0"/>
              </a:rPr>
              <a:t>..the end.</a:t>
            </a:r>
            <a:endParaRPr lang="en-IN"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840762"/>
      </p:ext>
    </p:extLst>
  </p:cSld>
  <p:clrMapOvr>
    <a:masterClrMapping/>
  </p:clrMapOvr>
</p:sld>
</file>

<file path=ppt/theme/theme1.xml><?xml version="1.0" encoding="utf-8"?>
<a:theme xmlns:a="http://schemas.openxmlformats.org/drawingml/2006/main" name="Office Theme">
  <a:themeElements>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Corporate_Teach a Course_Win32_SB - v2" id="{AAA48AC2-5F99-4B13-8624-B64D50F70391}" vid="{7E93EDBA-CDC2-40D2-AD59-7619D791F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ppt/theme/themeOverride2.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E32C0B-4052-44CB-9341-8AD8B2CC471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D6766BD6-F648-49AA-B7EC-13E75CECB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B7C387-AFDC-4FE3-A658-984B7F35F1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Corporate teach a course</Template>
  <TotalTime>165</TotalTime>
  <Words>687</Words>
  <Application>Microsoft Office PowerPoint</Application>
  <PresentationFormat>Widescreen</PresentationFormat>
  <Paragraphs>130</Paragraphs>
  <Slides>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Arial</vt:lpstr>
      <vt:lpstr>Bernard MT Condensed</vt:lpstr>
      <vt:lpstr>Calibri</vt:lpstr>
      <vt:lpstr>Calibri Light</vt:lpstr>
      <vt:lpstr>Georgia</vt:lpstr>
      <vt:lpstr>Linux Libertine</vt:lpstr>
      <vt:lpstr>Snap ITC</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Naushad Alam</dc:creator>
  <cp:lastModifiedBy>Naushad Alam</cp:lastModifiedBy>
  <cp:revision>17</cp:revision>
  <dcterms:created xsi:type="dcterms:W3CDTF">2020-10-28T12:15:52Z</dcterms:created>
  <dcterms:modified xsi:type="dcterms:W3CDTF">2020-10-28T17:25:54Z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